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4" r:id="rId3"/>
    <p:sldId id="265" r:id="rId4"/>
    <p:sldId id="261" r:id="rId5"/>
    <p:sldId id="27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1" r:id="rId29"/>
    <p:sldId id="292" r:id="rId30"/>
    <p:sldId id="293" r:id="rId31"/>
    <p:sldId id="263" r:id="rId32"/>
    <p:sldId id="262" r:id="rId33"/>
  </p:sldIdLst>
  <p:sldSz cx="10693400" cy="756126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4500" b="1" kern="1200">
        <a:solidFill>
          <a:srgbClr val="ED1B1B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4500" b="1" kern="1200">
        <a:solidFill>
          <a:srgbClr val="ED1B1B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4500" b="1" kern="1200">
        <a:solidFill>
          <a:srgbClr val="ED1B1B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4500" b="1" kern="1200">
        <a:solidFill>
          <a:srgbClr val="ED1B1B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C0000B"/>
    <a:srgbClr val="CC0000"/>
    <a:srgbClr val="0033CC"/>
    <a:srgbClr val="000099"/>
    <a:srgbClr val="6699FF"/>
    <a:srgbClr val="33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83673" autoAdjust="0"/>
  </p:normalViewPr>
  <p:slideViewPr>
    <p:cSldViewPr snapToGrid="0">
      <p:cViewPr>
        <p:scale>
          <a:sx n="80" d="100"/>
          <a:sy n="80" d="100"/>
        </p:scale>
        <p:origin x="-2064" y="-39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79617-5637-704A-8F19-F53E28419F7F}" type="doc">
      <dgm:prSet loTypeId="urn:microsoft.com/office/officeart/2005/8/layout/cycle8" loCatId="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E2672F0-86F9-544C-8846-050D9B2140E1}">
      <dgm:prSet phldrT="[Text]" custT="1"/>
      <dgm:spPr/>
      <dgm:t>
        <a:bodyPr/>
        <a:lstStyle/>
        <a:p>
          <a:r>
            <a:rPr lang="en-US" sz="1600" dirty="0" err="1" smtClean="0">
              <a:latin typeface="Arial Black"/>
              <a:cs typeface="Arial Black"/>
            </a:rPr>
            <a:t>Vývoj</a:t>
          </a:r>
          <a:r>
            <a:rPr lang="en-US" sz="1600" dirty="0" smtClean="0">
              <a:latin typeface="Arial Black"/>
              <a:cs typeface="Arial Black"/>
            </a:rPr>
            <a:t> SW</a:t>
          </a:r>
          <a:endParaRPr lang="en-US" sz="1600" dirty="0">
            <a:latin typeface="Arial Black"/>
            <a:cs typeface="Arial Black"/>
          </a:endParaRPr>
        </a:p>
      </dgm:t>
    </dgm:pt>
    <dgm:pt modelId="{B7BD333F-B6AC-8145-8C7E-294690E68532}" type="parTrans" cxnId="{65762499-A6C4-004E-A660-1DD9600D50B0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71B0617C-2D19-5245-86BF-8A7E3AEF0DF6}" type="sibTrans" cxnId="{65762499-A6C4-004E-A660-1DD9600D50B0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FFF4EF4D-123A-A340-9A83-BA23AD8D2925}">
      <dgm:prSet phldrT="[Text]" custT="1"/>
      <dgm:spPr/>
      <dgm:t>
        <a:bodyPr/>
        <a:lstStyle/>
        <a:p>
          <a:r>
            <a:rPr lang="en-US" sz="1600" dirty="0" err="1" smtClean="0">
              <a:latin typeface="Arial Black"/>
              <a:cs typeface="Arial Black"/>
            </a:rPr>
            <a:t>Provoz</a:t>
          </a:r>
          <a:endParaRPr lang="en-US" sz="1600" dirty="0">
            <a:latin typeface="Arial Black"/>
            <a:cs typeface="Arial Black"/>
          </a:endParaRPr>
        </a:p>
      </dgm:t>
    </dgm:pt>
    <dgm:pt modelId="{4EA23870-E5B0-BC45-A2C7-CA2B376702BB}" type="parTrans" cxnId="{5A8AA765-8B8F-BF42-9DA8-98DAC3EB908F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77A2F94C-F325-9A49-A66F-5E67C7CB7ACF}" type="sibTrans" cxnId="{5A8AA765-8B8F-BF42-9DA8-98DAC3EB908F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BA53824B-8ECF-0747-A49D-B948DFFEA2F7}">
      <dgm:prSet phldrT="[Text]" custT="1"/>
      <dgm:spPr/>
      <dgm:t>
        <a:bodyPr/>
        <a:lstStyle/>
        <a:p>
          <a:r>
            <a:rPr lang="en-US" sz="1600" dirty="0" err="1" smtClean="0">
              <a:latin typeface="Arial Black"/>
              <a:cs typeface="Arial Black"/>
            </a:rPr>
            <a:t>Interní</a:t>
          </a:r>
          <a:r>
            <a:rPr lang="en-US" sz="1600" dirty="0" smtClean="0">
              <a:latin typeface="Arial Black"/>
              <a:cs typeface="Arial Black"/>
            </a:rPr>
            <a:t> </a:t>
          </a:r>
          <a:r>
            <a:rPr lang="en-US" sz="1600" dirty="0" err="1" smtClean="0">
              <a:latin typeface="Arial Black"/>
              <a:cs typeface="Arial Black"/>
            </a:rPr>
            <a:t>síť</a:t>
          </a:r>
          <a:endParaRPr lang="en-US" sz="1600" dirty="0">
            <a:latin typeface="Arial Black"/>
            <a:cs typeface="Arial Black"/>
          </a:endParaRPr>
        </a:p>
      </dgm:t>
    </dgm:pt>
    <dgm:pt modelId="{787942D2-698B-5045-8AA4-5987FB763EA4}" type="parTrans" cxnId="{B1935AB8-0C3C-4D44-930E-2C1A6E20ECEF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4F4B153D-49A4-7147-AEF2-808B39659CFB}" type="sibTrans" cxnId="{B1935AB8-0C3C-4D44-930E-2C1A6E20ECEF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EBC69848-63D4-C84E-A840-E089B10AC42B}">
      <dgm:prSet phldrT="[Text]" custT="1"/>
      <dgm:spPr/>
      <dgm:t>
        <a:bodyPr/>
        <a:lstStyle/>
        <a:p>
          <a:r>
            <a:rPr lang="en-US" sz="1600" dirty="0" err="1" smtClean="0">
              <a:latin typeface="Arial Black"/>
              <a:cs typeface="Arial Black"/>
            </a:rPr>
            <a:t>Závazky</a:t>
          </a:r>
          <a:r>
            <a:rPr lang="en-US" sz="1600" dirty="0" smtClean="0">
              <a:latin typeface="Arial Black"/>
              <a:cs typeface="Arial Black"/>
            </a:rPr>
            <a:t> </a:t>
          </a:r>
          <a:r>
            <a:rPr lang="en-US" sz="1600" dirty="0" err="1" smtClean="0">
              <a:latin typeface="Arial Black"/>
              <a:cs typeface="Arial Black"/>
            </a:rPr>
            <a:t>zaměstnanců</a:t>
          </a:r>
          <a:endParaRPr lang="en-US" sz="1600" dirty="0">
            <a:latin typeface="Arial Black"/>
            <a:cs typeface="Arial Black"/>
          </a:endParaRPr>
        </a:p>
      </dgm:t>
    </dgm:pt>
    <dgm:pt modelId="{3052D41D-1997-3148-8350-FC088CA40318}" type="parTrans" cxnId="{84861D4D-6465-2547-89B1-8E6509CF9885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F80554E8-B420-5845-87A0-0822CB09C6F4}" type="sibTrans" cxnId="{84861D4D-6465-2547-89B1-8E6509CF9885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CC0ADB0E-477E-AB44-8797-D9BB9E432116}">
      <dgm:prSet phldrT="[Text]" custT="1"/>
      <dgm:spPr/>
      <dgm:t>
        <a:bodyPr/>
        <a:lstStyle/>
        <a:p>
          <a:r>
            <a:rPr lang="en-US" sz="1600" dirty="0" err="1" smtClean="0">
              <a:latin typeface="Arial Black"/>
              <a:cs typeface="Arial Black"/>
            </a:rPr>
            <a:t>Legislativa</a:t>
          </a:r>
          <a:endParaRPr lang="en-US" sz="1600" dirty="0">
            <a:latin typeface="Arial Black"/>
            <a:cs typeface="Arial Black"/>
          </a:endParaRPr>
        </a:p>
      </dgm:t>
    </dgm:pt>
    <dgm:pt modelId="{7A3D42D2-D9FD-DB4E-B33A-8F95B1C9DB52}" type="parTrans" cxnId="{59FD5FB9-4AE5-A34C-AE71-5286563C2AEB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4E5DF372-8315-7E40-B799-072B803767EE}" type="sibTrans" cxnId="{59FD5FB9-4AE5-A34C-AE71-5286563C2AEB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EA9ABA26-D41B-484A-9A62-02DDE771CDEE}">
      <dgm:prSet phldrT="[Text]" custT="1"/>
      <dgm:spPr/>
      <dgm:t>
        <a:bodyPr/>
        <a:lstStyle/>
        <a:p>
          <a:r>
            <a:rPr lang="en-US" sz="1600" dirty="0" err="1" smtClean="0">
              <a:latin typeface="Arial Black"/>
              <a:cs typeface="Arial Black"/>
            </a:rPr>
            <a:t>Vzdělávání</a:t>
          </a:r>
          <a:endParaRPr lang="en-US" sz="1600" dirty="0">
            <a:latin typeface="Arial Black"/>
            <a:cs typeface="Arial Black"/>
          </a:endParaRPr>
        </a:p>
      </dgm:t>
    </dgm:pt>
    <dgm:pt modelId="{67DDFD95-BABE-1944-BBBE-F119A5C8679B}" type="parTrans" cxnId="{8AFE7762-B29C-D14E-BC1B-70EF91A0DB07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99694A13-F452-6842-9F53-574D32CF83DD}" type="sibTrans" cxnId="{8AFE7762-B29C-D14E-BC1B-70EF91A0DB07}">
      <dgm:prSet/>
      <dgm:spPr/>
      <dgm:t>
        <a:bodyPr/>
        <a:lstStyle/>
        <a:p>
          <a:endParaRPr lang="en-US" sz="2000">
            <a:latin typeface="Arial Black"/>
            <a:cs typeface="Arial Black"/>
          </a:endParaRPr>
        </a:p>
      </dgm:t>
    </dgm:pt>
    <dgm:pt modelId="{E064A570-A5A5-224D-87F3-5B2E050BF913}" type="pres">
      <dgm:prSet presAssocID="{6C979617-5637-704A-8F19-F53E28419F7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B882B4-6A8D-B346-AD29-B6E0D5FAEC22}" type="pres">
      <dgm:prSet presAssocID="{6C979617-5637-704A-8F19-F53E28419F7F}" presName="wedge1" presStyleLbl="node1" presStyleIdx="0" presStyleCnt="6"/>
      <dgm:spPr/>
      <dgm:t>
        <a:bodyPr/>
        <a:lstStyle/>
        <a:p>
          <a:endParaRPr lang="en-US"/>
        </a:p>
      </dgm:t>
    </dgm:pt>
    <dgm:pt modelId="{C7CDE16A-D4D8-7749-8A5F-654BFA2287EE}" type="pres">
      <dgm:prSet presAssocID="{6C979617-5637-704A-8F19-F53E28419F7F}" presName="dummy1a" presStyleCnt="0"/>
      <dgm:spPr/>
    </dgm:pt>
    <dgm:pt modelId="{8F21E6F4-851A-1248-85E7-90120B1EB3F6}" type="pres">
      <dgm:prSet presAssocID="{6C979617-5637-704A-8F19-F53E28419F7F}" presName="dummy1b" presStyleCnt="0"/>
      <dgm:spPr/>
    </dgm:pt>
    <dgm:pt modelId="{CF563D3D-72BC-FD43-908F-4B352BEEE100}" type="pres">
      <dgm:prSet presAssocID="{6C979617-5637-704A-8F19-F53E28419F7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0B791-E64F-FE41-8D42-96230EAD30FA}" type="pres">
      <dgm:prSet presAssocID="{6C979617-5637-704A-8F19-F53E28419F7F}" presName="wedge2" presStyleLbl="node1" presStyleIdx="1" presStyleCnt="6"/>
      <dgm:spPr/>
      <dgm:t>
        <a:bodyPr/>
        <a:lstStyle/>
        <a:p>
          <a:endParaRPr lang="en-US"/>
        </a:p>
      </dgm:t>
    </dgm:pt>
    <dgm:pt modelId="{CB9610B0-7143-7440-A001-D4A95598EB21}" type="pres">
      <dgm:prSet presAssocID="{6C979617-5637-704A-8F19-F53E28419F7F}" presName="dummy2a" presStyleCnt="0"/>
      <dgm:spPr/>
    </dgm:pt>
    <dgm:pt modelId="{A97248D1-A0E4-B64D-8741-0321C5C8FF25}" type="pres">
      <dgm:prSet presAssocID="{6C979617-5637-704A-8F19-F53E28419F7F}" presName="dummy2b" presStyleCnt="0"/>
      <dgm:spPr/>
    </dgm:pt>
    <dgm:pt modelId="{C7CFFE65-650A-1548-BED1-0494D3E40ED3}" type="pres">
      <dgm:prSet presAssocID="{6C979617-5637-704A-8F19-F53E28419F7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151B1-5979-744B-99F1-039201167FAF}" type="pres">
      <dgm:prSet presAssocID="{6C979617-5637-704A-8F19-F53E28419F7F}" presName="wedge3" presStyleLbl="node1" presStyleIdx="2" presStyleCnt="6"/>
      <dgm:spPr/>
      <dgm:t>
        <a:bodyPr/>
        <a:lstStyle/>
        <a:p>
          <a:endParaRPr lang="en-US"/>
        </a:p>
      </dgm:t>
    </dgm:pt>
    <dgm:pt modelId="{573BB322-B43B-884F-8EA9-8CA7AF924CE0}" type="pres">
      <dgm:prSet presAssocID="{6C979617-5637-704A-8F19-F53E28419F7F}" presName="dummy3a" presStyleCnt="0"/>
      <dgm:spPr/>
    </dgm:pt>
    <dgm:pt modelId="{745D03F6-E099-BB46-9979-C73240064E20}" type="pres">
      <dgm:prSet presAssocID="{6C979617-5637-704A-8F19-F53E28419F7F}" presName="dummy3b" presStyleCnt="0"/>
      <dgm:spPr/>
    </dgm:pt>
    <dgm:pt modelId="{DA4A23DF-CDFC-6F47-8077-585DD264DEB7}" type="pres">
      <dgm:prSet presAssocID="{6C979617-5637-704A-8F19-F53E28419F7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C7884-CA3D-EB41-A429-34BC5DF06918}" type="pres">
      <dgm:prSet presAssocID="{6C979617-5637-704A-8F19-F53E28419F7F}" presName="wedge4" presStyleLbl="node1" presStyleIdx="3" presStyleCnt="6"/>
      <dgm:spPr/>
      <dgm:t>
        <a:bodyPr/>
        <a:lstStyle/>
        <a:p>
          <a:endParaRPr lang="en-US"/>
        </a:p>
      </dgm:t>
    </dgm:pt>
    <dgm:pt modelId="{CFE86FE2-B93D-BA49-88EF-1DA8037DE2BF}" type="pres">
      <dgm:prSet presAssocID="{6C979617-5637-704A-8F19-F53E28419F7F}" presName="dummy4a" presStyleCnt="0"/>
      <dgm:spPr/>
    </dgm:pt>
    <dgm:pt modelId="{0E803ED6-B7DF-344C-8C48-A7A84F9122C8}" type="pres">
      <dgm:prSet presAssocID="{6C979617-5637-704A-8F19-F53E28419F7F}" presName="dummy4b" presStyleCnt="0"/>
      <dgm:spPr/>
    </dgm:pt>
    <dgm:pt modelId="{39FA7017-CA28-CA46-AD1E-5EECCE000495}" type="pres">
      <dgm:prSet presAssocID="{6C979617-5637-704A-8F19-F53E28419F7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9C518-42D5-714A-8166-999C28FE2F83}" type="pres">
      <dgm:prSet presAssocID="{6C979617-5637-704A-8F19-F53E28419F7F}" presName="wedge5" presStyleLbl="node1" presStyleIdx="4" presStyleCnt="6"/>
      <dgm:spPr/>
      <dgm:t>
        <a:bodyPr/>
        <a:lstStyle/>
        <a:p>
          <a:endParaRPr lang="en-US"/>
        </a:p>
      </dgm:t>
    </dgm:pt>
    <dgm:pt modelId="{73ABB726-3298-BF4E-AA83-163F7B02F691}" type="pres">
      <dgm:prSet presAssocID="{6C979617-5637-704A-8F19-F53E28419F7F}" presName="dummy5a" presStyleCnt="0"/>
      <dgm:spPr/>
    </dgm:pt>
    <dgm:pt modelId="{061FC681-94DD-3B4A-91B7-C2AD5E5D72FA}" type="pres">
      <dgm:prSet presAssocID="{6C979617-5637-704A-8F19-F53E28419F7F}" presName="dummy5b" presStyleCnt="0"/>
      <dgm:spPr/>
    </dgm:pt>
    <dgm:pt modelId="{DC16949E-9C20-3340-A867-D3FD5B431A8E}" type="pres">
      <dgm:prSet presAssocID="{6C979617-5637-704A-8F19-F53E28419F7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959BF-CAD6-F548-90D5-4F86622D1F7A}" type="pres">
      <dgm:prSet presAssocID="{6C979617-5637-704A-8F19-F53E28419F7F}" presName="wedge6" presStyleLbl="node1" presStyleIdx="5" presStyleCnt="6"/>
      <dgm:spPr/>
      <dgm:t>
        <a:bodyPr/>
        <a:lstStyle/>
        <a:p>
          <a:endParaRPr lang="en-US"/>
        </a:p>
      </dgm:t>
    </dgm:pt>
    <dgm:pt modelId="{66B01C3B-34EB-7B43-8112-EF8B1870193A}" type="pres">
      <dgm:prSet presAssocID="{6C979617-5637-704A-8F19-F53E28419F7F}" presName="dummy6a" presStyleCnt="0"/>
      <dgm:spPr/>
    </dgm:pt>
    <dgm:pt modelId="{2FC187EF-DF56-5D4E-85D1-311C6EC850AE}" type="pres">
      <dgm:prSet presAssocID="{6C979617-5637-704A-8F19-F53E28419F7F}" presName="dummy6b" presStyleCnt="0"/>
      <dgm:spPr/>
    </dgm:pt>
    <dgm:pt modelId="{B3020BA1-3995-7B42-AAAC-8606CE6AC0EB}" type="pres">
      <dgm:prSet presAssocID="{6C979617-5637-704A-8F19-F53E28419F7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2F7DE-D81A-9A4F-A381-5097A16B9AC4}" type="pres">
      <dgm:prSet presAssocID="{71B0617C-2D19-5245-86BF-8A7E3AEF0DF6}" presName="arrowWedge1" presStyleLbl="fgSibTrans2D1" presStyleIdx="0" presStyleCnt="6"/>
      <dgm:spPr/>
    </dgm:pt>
    <dgm:pt modelId="{F00F49E4-22F4-344F-BEAF-B2F0DF462E64}" type="pres">
      <dgm:prSet presAssocID="{77A2F94C-F325-9A49-A66F-5E67C7CB7ACF}" presName="arrowWedge2" presStyleLbl="fgSibTrans2D1" presStyleIdx="1" presStyleCnt="6"/>
      <dgm:spPr/>
    </dgm:pt>
    <dgm:pt modelId="{F53341FC-9130-844B-A70D-53432CF9240B}" type="pres">
      <dgm:prSet presAssocID="{4F4B153D-49A4-7147-AEF2-808B39659CFB}" presName="arrowWedge3" presStyleLbl="fgSibTrans2D1" presStyleIdx="2" presStyleCnt="6"/>
      <dgm:spPr/>
    </dgm:pt>
    <dgm:pt modelId="{5ACAA45A-1CE0-494A-A4F9-EE4D5DDAE177}" type="pres">
      <dgm:prSet presAssocID="{F80554E8-B420-5845-87A0-0822CB09C6F4}" presName="arrowWedge4" presStyleLbl="fgSibTrans2D1" presStyleIdx="3" presStyleCnt="6"/>
      <dgm:spPr/>
    </dgm:pt>
    <dgm:pt modelId="{1E1A0C93-CE9C-3A4D-8AC0-2EADBEA6381F}" type="pres">
      <dgm:prSet presAssocID="{4E5DF372-8315-7E40-B799-072B803767EE}" presName="arrowWedge5" presStyleLbl="fgSibTrans2D1" presStyleIdx="4" presStyleCnt="6"/>
      <dgm:spPr/>
    </dgm:pt>
    <dgm:pt modelId="{9A7B894D-22E8-944D-9AFC-076B12BEF5A8}" type="pres">
      <dgm:prSet presAssocID="{99694A13-F452-6842-9F53-574D32CF83DD}" presName="arrowWedge6" presStyleLbl="fgSibTrans2D1" presStyleIdx="5" presStyleCnt="6"/>
      <dgm:spPr/>
    </dgm:pt>
  </dgm:ptLst>
  <dgm:cxnLst>
    <dgm:cxn modelId="{48806D36-CAF8-1244-9081-A451662FA3A0}" type="presOf" srcId="{EBC69848-63D4-C84E-A840-E089B10AC42B}" destId="{39FA7017-CA28-CA46-AD1E-5EECCE000495}" srcOrd="1" destOrd="0" presId="urn:microsoft.com/office/officeart/2005/8/layout/cycle8"/>
    <dgm:cxn modelId="{087A3631-C9E4-4B41-B3CD-569241409029}" type="presOf" srcId="{7E2672F0-86F9-544C-8846-050D9B2140E1}" destId="{93B882B4-6A8D-B346-AD29-B6E0D5FAEC22}" srcOrd="0" destOrd="0" presId="urn:microsoft.com/office/officeart/2005/8/layout/cycle8"/>
    <dgm:cxn modelId="{84861D4D-6465-2547-89B1-8E6509CF9885}" srcId="{6C979617-5637-704A-8F19-F53E28419F7F}" destId="{EBC69848-63D4-C84E-A840-E089B10AC42B}" srcOrd="3" destOrd="0" parTransId="{3052D41D-1997-3148-8350-FC088CA40318}" sibTransId="{F80554E8-B420-5845-87A0-0822CB09C6F4}"/>
    <dgm:cxn modelId="{595EF6FA-1A61-E940-A8A5-052C8B84D962}" type="presOf" srcId="{EA9ABA26-D41B-484A-9A62-02DDE771CDEE}" destId="{29F959BF-CAD6-F548-90D5-4F86622D1F7A}" srcOrd="0" destOrd="0" presId="urn:microsoft.com/office/officeart/2005/8/layout/cycle8"/>
    <dgm:cxn modelId="{ADFB1389-60ED-2545-A774-98EE24DCA4B0}" type="presOf" srcId="{CC0ADB0E-477E-AB44-8797-D9BB9E432116}" destId="{65F9C518-42D5-714A-8166-999C28FE2F83}" srcOrd="0" destOrd="0" presId="urn:microsoft.com/office/officeart/2005/8/layout/cycle8"/>
    <dgm:cxn modelId="{65762499-A6C4-004E-A660-1DD9600D50B0}" srcId="{6C979617-5637-704A-8F19-F53E28419F7F}" destId="{7E2672F0-86F9-544C-8846-050D9B2140E1}" srcOrd="0" destOrd="0" parTransId="{B7BD333F-B6AC-8145-8C7E-294690E68532}" sibTransId="{71B0617C-2D19-5245-86BF-8A7E3AEF0DF6}"/>
    <dgm:cxn modelId="{1DB9D897-8B1B-E24B-9808-9C7BD69A1559}" type="presOf" srcId="{EBC69848-63D4-C84E-A840-E089B10AC42B}" destId="{DA3C7884-CA3D-EB41-A429-34BC5DF06918}" srcOrd="0" destOrd="0" presId="urn:microsoft.com/office/officeart/2005/8/layout/cycle8"/>
    <dgm:cxn modelId="{59FD5FB9-4AE5-A34C-AE71-5286563C2AEB}" srcId="{6C979617-5637-704A-8F19-F53E28419F7F}" destId="{CC0ADB0E-477E-AB44-8797-D9BB9E432116}" srcOrd="4" destOrd="0" parTransId="{7A3D42D2-D9FD-DB4E-B33A-8F95B1C9DB52}" sibTransId="{4E5DF372-8315-7E40-B799-072B803767EE}"/>
    <dgm:cxn modelId="{0D11930D-0C10-874D-8B7E-F0340BA97F2D}" type="presOf" srcId="{6C979617-5637-704A-8F19-F53E28419F7F}" destId="{E064A570-A5A5-224D-87F3-5B2E050BF913}" srcOrd="0" destOrd="0" presId="urn:microsoft.com/office/officeart/2005/8/layout/cycle8"/>
    <dgm:cxn modelId="{E9B3C79F-058B-6A42-B2EE-65A721C57F4F}" type="presOf" srcId="{EA9ABA26-D41B-484A-9A62-02DDE771CDEE}" destId="{B3020BA1-3995-7B42-AAAC-8606CE6AC0EB}" srcOrd="1" destOrd="0" presId="urn:microsoft.com/office/officeart/2005/8/layout/cycle8"/>
    <dgm:cxn modelId="{A9F91373-1809-F54C-BC4F-4F84F5AF4A28}" type="presOf" srcId="{BA53824B-8ECF-0747-A49D-B948DFFEA2F7}" destId="{C55151B1-5979-744B-99F1-039201167FAF}" srcOrd="0" destOrd="0" presId="urn:microsoft.com/office/officeart/2005/8/layout/cycle8"/>
    <dgm:cxn modelId="{D6E31FFB-176D-2646-A139-6C261FB9BEF5}" type="presOf" srcId="{FFF4EF4D-123A-A340-9A83-BA23AD8D2925}" destId="{B4D0B791-E64F-FE41-8D42-96230EAD30FA}" srcOrd="0" destOrd="0" presId="urn:microsoft.com/office/officeart/2005/8/layout/cycle8"/>
    <dgm:cxn modelId="{B0329EE3-47B1-9D4A-932C-58FC951C271D}" type="presOf" srcId="{FFF4EF4D-123A-A340-9A83-BA23AD8D2925}" destId="{C7CFFE65-650A-1548-BED1-0494D3E40ED3}" srcOrd="1" destOrd="0" presId="urn:microsoft.com/office/officeart/2005/8/layout/cycle8"/>
    <dgm:cxn modelId="{0FB73E5D-DACF-E341-9043-CC383206C1C7}" type="presOf" srcId="{BA53824B-8ECF-0747-A49D-B948DFFEA2F7}" destId="{DA4A23DF-CDFC-6F47-8077-585DD264DEB7}" srcOrd="1" destOrd="0" presId="urn:microsoft.com/office/officeart/2005/8/layout/cycle8"/>
    <dgm:cxn modelId="{30BC92A1-E8DB-AD4F-9C07-0157848EC952}" type="presOf" srcId="{7E2672F0-86F9-544C-8846-050D9B2140E1}" destId="{CF563D3D-72BC-FD43-908F-4B352BEEE100}" srcOrd="1" destOrd="0" presId="urn:microsoft.com/office/officeart/2005/8/layout/cycle8"/>
    <dgm:cxn modelId="{B1935AB8-0C3C-4D44-930E-2C1A6E20ECEF}" srcId="{6C979617-5637-704A-8F19-F53E28419F7F}" destId="{BA53824B-8ECF-0747-A49D-B948DFFEA2F7}" srcOrd="2" destOrd="0" parTransId="{787942D2-698B-5045-8AA4-5987FB763EA4}" sibTransId="{4F4B153D-49A4-7147-AEF2-808B39659CFB}"/>
    <dgm:cxn modelId="{5A8AA765-8B8F-BF42-9DA8-98DAC3EB908F}" srcId="{6C979617-5637-704A-8F19-F53E28419F7F}" destId="{FFF4EF4D-123A-A340-9A83-BA23AD8D2925}" srcOrd="1" destOrd="0" parTransId="{4EA23870-E5B0-BC45-A2C7-CA2B376702BB}" sibTransId="{77A2F94C-F325-9A49-A66F-5E67C7CB7ACF}"/>
    <dgm:cxn modelId="{8AFE7762-B29C-D14E-BC1B-70EF91A0DB07}" srcId="{6C979617-5637-704A-8F19-F53E28419F7F}" destId="{EA9ABA26-D41B-484A-9A62-02DDE771CDEE}" srcOrd="5" destOrd="0" parTransId="{67DDFD95-BABE-1944-BBBE-F119A5C8679B}" sibTransId="{99694A13-F452-6842-9F53-574D32CF83DD}"/>
    <dgm:cxn modelId="{B5575D05-EFA6-834C-8634-8B4EC66BCAA6}" type="presOf" srcId="{CC0ADB0E-477E-AB44-8797-D9BB9E432116}" destId="{DC16949E-9C20-3340-A867-D3FD5B431A8E}" srcOrd="1" destOrd="0" presId="urn:microsoft.com/office/officeart/2005/8/layout/cycle8"/>
    <dgm:cxn modelId="{D9A2A7CB-1117-A84B-887D-B77639430AC2}" type="presParOf" srcId="{E064A570-A5A5-224D-87F3-5B2E050BF913}" destId="{93B882B4-6A8D-B346-AD29-B6E0D5FAEC22}" srcOrd="0" destOrd="0" presId="urn:microsoft.com/office/officeart/2005/8/layout/cycle8"/>
    <dgm:cxn modelId="{08A9F517-F060-7848-9FC4-3CDE6CA0D7D6}" type="presParOf" srcId="{E064A570-A5A5-224D-87F3-5B2E050BF913}" destId="{C7CDE16A-D4D8-7749-8A5F-654BFA2287EE}" srcOrd="1" destOrd="0" presId="urn:microsoft.com/office/officeart/2005/8/layout/cycle8"/>
    <dgm:cxn modelId="{69FC4F59-C6AC-C14E-8177-B57047A28A82}" type="presParOf" srcId="{E064A570-A5A5-224D-87F3-5B2E050BF913}" destId="{8F21E6F4-851A-1248-85E7-90120B1EB3F6}" srcOrd="2" destOrd="0" presId="urn:microsoft.com/office/officeart/2005/8/layout/cycle8"/>
    <dgm:cxn modelId="{D2C589E5-7A47-614B-85BC-7F2B6FD7DB6C}" type="presParOf" srcId="{E064A570-A5A5-224D-87F3-5B2E050BF913}" destId="{CF563D3D-72BC-FD43-908F-4B352BEEE100}" srcOrd="3" destOrd="0" presId="urn:microsoft.com/office/officeart/2005/8/layout/cycle8"/>
    <dgm:cxn modelId="{5541ECD1-3B45-174D-889D-BF94EE41CF90}" type="presParOf" srcId="{E064A570-A5A5-224D-87F3-5B2E050BF913}" destId="{B4D0B791-E64F-FE41-8D42-96230EAD30FA}" srcOrd="4" destOrd="0" presId="urn:microsoft.com/office/officeart/2005/8/layout/cycle8"/>
    <dgm:cxn modelId="{26489A58-8529-1D40-9614-7BE98E172EAF}" type="presParOf" srcId="{E064A570-A5A5-224D-87F3-5B2E050BF913}" destId="{CB9610B0-7143-7440-A001-D4A95598EB21}" srcOrd="5" destOrd="0" presId="urn:microsoft.com/office/officeart/2005/8/layout/cycle8"/>
    <dgm:cxn modelId="{00091ED0-682F-0741-BD98-1BAFFD0D4B89}" type="presParOf" srcId="{E064A570-A5A5-224D-87F3-5B2E050BF913}" destId="{A97248D1-A0E4-B64D-8741-0321C5C8FF25}" srcOrd="6" destOrd="0" presId="urn:microsoft.com/office/officeart/2005/8/layout/cycle8"/>
    <dgm:cxn modelId="{6B9DCDDF-4CA5-1343-A3C1-A7CBEE88334D}" type="presParOf" srcId="{E064A570-A5A5-224D-87F3-5B2E050BF913}" destId="{C7CFFE65-650A-1548-BED1-0494D3E40ED3}" srcOrd="7" destOrd="0" presId="urn:microsoft.com/office/officeart/2005/8/layout/cycle8"/>
    <dgm:cxn modelId="{6B96CBC4-F668-E14A-AB2F-BB77ED99A35E}" type="presParOf" srcId="{E064A570-A5A5-224D-87F3-5B2E050BF913}" destId="{C55151B1-5979-744B-99F1-039201167FAF}" srcOrd="8" destOrd="0" presId="urn:microsoft.com/office/officeart/2005/8/layout/cycle8"/>
    <dgm:cxn modelId="{E4CBFDFE-A10F-264C-9A30-9D1AE5B2A00D}" type="presParOf" srcId="{E064A570-A5A5-224D-87F3-5B2E050BF913}" destId="{573BB322-B43B-884F-8EA9-8CA7AF924CE0}" srcOrd="9" destOrd="0" presId="urn:microsoft.com/office/officeart/2005/8/layout/cycle8"/>
    <dgm:cxn modelId="{A486A307-E1E0-2644-B240-BAB1914807DD}" type="presParOf" srcId="{E064A570-A5A5-224D-87F3-5B2E050BF913}" destId="{745D03F6-E099-BB46-9979-C73240064E20}" srcOrd="10" destOrd="0" presId="urn:microsoft.com/office/officeart/2005/8/layout/cycle8"/>
    <dgm:cxn modelId="{873B30C6-C746-1A42-AA52-C50867750388}" type="presParOf" srcId="{E064A570-A5A5-224D-87F3-5B2E050BF913}" destId="{DA4A23DF-CDFC-6F47-8077-585DD264DEB7}" srcOrd="11" destOrd="0" presId="urn:microsoft.com/office/officeart/2005/8/layout/cycle8"/>
    <dgm:cxn modelId="{F820B15A-665E-994C-BFD3-E651EFF5DE58}" type="presParOf" srcId="{E064A570-A5A5-224D-87F3-5B2E050BF913}" destId="{DA3C7884-CA3D-EB41-A429-34BC5DF06918}" srcOrd="12" destOrd="0" presId="urn:microsoft.com/office/officeart/2005/8/layout/cycle8"/>
    <dgm:cxn modelId="{440BBED9-957D-FE46-B8D1-21FBCFD734A1}" type="presParOf" srcId="{E064A570-A5A5-224D-87F3-5B2E050BF913}" destId="{CFE86FE2-B93D-BA49-88EF-1DA8037DE2BF}" srcOrd="13" destOrd="0" presId="urn:microsoft.com/office/officeart/2005/8/layout/cycle8"/>
    <dgm:cxn modelId="{5AABA947-8B62-4049-83C3-85D4D4E0069C}" type="presParOf" srcId="{E064A570-A5A5-224D-87F3-5B2E050BF913}" destId="{0E803ED6-B7DF-344C-8C48-A7A84F9122C8}" srcOrd="14" destOrd="0" presId="urn:microsoft.com/office/officeart/2005/8/layout/cycle8"/>
    <dgm:cxn modelId="{6DCD76C4-F21F-6845-9509-56D1B2394CFE}" type="presParOf" srcId="{E064A570-A5A5-224D-87F3-5B2E050BF913}" destId="{39FA7017-CA28-CA46-AD1E-5EECCE000495}" srcOrd="15" destOrd="0" presId="urn:microsoft.com/office/officeart/2005/8/layout/cycle8"/>
    <dgm:cxn modelId="{D096DCB3-3EFF-D742-B174-5BA1276D5D6F}" type="presParOf" srcId="{E064A570-A5A5-224D-87F3-5B2E050BF913}" destId="{65F9C518-42D5-714A-8166-999C28FE2F83}" srcOrd="16" destOrd="0" presId="urn:microsoft.com/office/officeart/2005/8/layout/cycle8"/>
    <dgm:cxn modelId="{0C25445D-93A4-C943-BF52-9404226425CB}" type="presParOf" srcId="{E064A570-A5A5-224D-87F3-5B2E050BF913}" destId="{73ABB726-3298-BF4E-AA83-163F7B02F691}" srcOrd="17" destOrd="0" presId="urn:microsoft.com/office/officeart/2005/8/layout/cycle8"/>
    <dgm:cxn modelId="{BB36B5A1-B542-0842-B792-A1A1F9BDC649}" type="presParOf" srcId="{E064A570-A5A5-224D-87F3-5B2E050BF913}" destId="{061FC681-94DD-3B4A-91B7-C2AD5E5D72FA}" srcOrd="18" destOrd="0" presId="urn:microsoft.com/office/officeart/2005/8/layout/cycle8"/>
    <dgm:cxn modelId="{9A9DD3D5-A5E4-1F4B-BC09-C9DEF48EB632}" type="presParOf" srcId="{E064A570-A5A5-224D-87F3-5B2E050BF913}" destId="{DC16949E-9C20-3340-A867-D3FD5B431A8E}" srcOrd="19" destOrd="0" presId="urn:microsoft.com/office/officeart/2005/8/layout/cycle8"/>
    <dgm:cxn modelId="{AF9ACAD0-7D40-6F43-A28C-211ADB667EBD}" type="presParOf" srcId="{E064A570-A5A5-224D-87F3-5B2E050BF913}" destId="{29F959BF-CAD6-F548-90D5-4F86622D1F7A}" srcOrd="20" destOrd="0" presId="urn:microsoft.com/office/officeart/2005/8/layout/cycle8"/>
    <dgm:cxn modelId="{D4D01BB2-9977-CC41-831A-413042C1A0D8}" type="presParOf" srcId="{E064A570-A5A5-224D-87F3-5B2E050BF913}" destId="{66B01C3B-34EB-7B43-8112-EF8B1870193A}" srcOrd="21" destOrd="0" presId="urn:microsoft.com/office/officeart/2005/8/layout/cycle8"/>
    <dgm:cxn modelId="{DF6F9A8B-7014-E54C-BB11-1847D0A5D006}" type="presParOf" srcId="{E064A570-A5A5-224D-87F3-5B2E050BF913}" destId="{2FC187EF-DF56-5D4E-85D1-311C6EC850AE}" srcOrd="22" destOrd="0" presId="urn:microsoft.com/office/officeart/2005/8/layout/cycle8"/>
    <dgm:cxn modelId="{91AA47FD-B3BA-5245-9399-CFDD3A454D02}" type="presParOf" srcId="{E064A570-A5A5-224D-87F3-5B2E050BF913}" destId="{B3020BA1-3995-7B42-AAAC-8606CE6AC0EB}" srcOrd="23" destOrd="0" presId="urn:microsoft.com/office/officeart/2005/8/layout/cycle8"/>
    <dgm:cxn modelId="{2058F628-32C2-9A42-9BA5-F608158EF12C}" type="presParOf" srcId="{E064A570-A5A5-224D-87F3-5B2E050BF913}" destId="{5D22F7DE-D81A-9A4F-A381-5097A16B9AC4}" srcOrd="24" destOrd="0" presId="urn:microsoft.com/office/officeart/2005/8/layout/cycle8"/>
    <dgm:cxn modelId="{415DADA2-37D2-C14E-B010-14E861C45880}" type="presParOf" srcId="{E064A570-A5A5-224D-87F3-5B2E050BF913}" destId="{F00F49E4-22F4-344F-BEAF-B2F0DF462E64}" srcOrd="25" destOrd="0" presId="urn:microsoft.com/office/officeart/2005/8/layout/cycle8"/>
    <dgm:cxn modelId="{B1D509E4-44B7-BC40-8FF2-FF8B2D735724}" type="presParOf" srcId="{E064A570-A5A5-224D-87F3-5B2E050BF913}" destId="{F53341FC-9130-844B-A70D-53432CF9240B}" srcOrd="26" destOrd="0" presId="urn:microsoft.com/office/officeart/2005/8/layout/cycle8"/>
    <dgm:cxn modelId="{C9E91BE2-4998-2B45-B0E1-D14CE60DA599}" type="presParOf" srcId="{E064A570-A5A5-224D-87F3-5B2E050BF913}" destId="{5ACAA45A-1CE0-494A-A4F9-EE4D5DDAE177}" srcOrd="27" destOrd="0" presId="urn:microsoft.com/office/officeart/2005/8/layout/cycle8"/>
    <dgm:cxn modelId="{92EB5441-2283-DB46-9196-FB066654F858}" type="presParOf" srcId="{E064A570-A5A5-224D-87F3-5B2E050BF913}" destId="{1E1A0C93-CE9C-3A4D-8AC0-2EADBEA6381F}" srcOrd="28" destOrd="0" presId="urn:microsoft.com/office/officeart/2005/8/layout/cycle8"/>
    <dgm:cxn modelId="{99D34150-3BD5-3945-B273-BD2647D53BA8}" type="presParOf" srcId="{E064A570-A5A5-224D-87F3-5B2E050BF913}" destId="{9A7B894D-22E8-944D-9AFC-076B12BEF5A8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882B4-6A8D-B346-AD29-B6E0D5FAEC22}">
      <dsp:nvSpPr>
        <dsp:cNvPr id="0" name=""/>
        <dsp:cNvSpPr/>
      </dsp:nvSpPr>
      <dsp:spPr>
        <a:xfrm>
          <a:off x="2808021" y="370232"/>
          <a:ext cx="5201195" cy="5201195"/>
        </a:xfrm>
        <a:prstGeom prst="pie">
          <a:avLst>
            <a:gd name="adj1" fmla="val 16200000"/>
            <a:gd name="adj2" fmla="val 1980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/>
              <a:cs typeface="Arial Black"/>
            </a:rPr>
            <a:t>Vývoj</a:t>
          </a:r>
          <a:r>
            <a:rPr lang="en-US" sz="1600" kern="1200" dirty="0" smtClean="0">
              <a:latin typeface="Arial Black"/>
              <a:cs typeface="Arial Black"/>
            </a:rPr>
            <a:t> SW</a:t>
          </a:r>
          <a:endParaRPr lang="en-US" sz="1600" kern="1200" dirty="0">
            <a:latin typeface="Arial Black"/>
            <a:cs typeface="Arial Black"/>
          </a:endParaRPr>
        </a:p>
      </dsp:txBody>
      <dsp:txXfrm>
        <a:off x="5532456" y="1034622"/>
        <a:ext cx="1362217" cy="1052622"/>
      </dsp:txXfrm>
    </dsp:sp>
    <dsp:sp modelId="{B4D0B791-E64F-FE41-8D42-96230EAD30FA}">
      <dsp:nvSpPr>
        <dsp:cNvPr id="0" name=""/>
        <dsp:cNvSpPr/>
      </dsp:nvSpPr>
      <dsp:spPr>
        <a:xfrm>
          <a:off x="2869940" y="477351"/>
          <a:ext cx="5201195" cy="5201195"/>
        </a:xfrm>
        <a:prstGeom prst="pie">
          <a:avLst>
            <a:gd name="adj1" fmla="val 19800000"/>
            <a:gd name="adj2" fmla="val 1800000"/>
          </a:avLst>
        </a:prstGeom>
        <a:solidFill>
          <a:schemeClr val="accent6">
            <a:shade val="80000"/>
            <a:hueOff val="0"/>
            <a:satOff val="-6764"/>
            <a:lumOff val="67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/>
              <a:cs typeface="Arial Black"/>
            </a:rPr>
            <a:t>Provoz</a:t>
          </a:r>
          <a:endParaRPr lang="en-US" sz="1600" kern="1200" dirty="0">
            <a:latin typeface="Arial Black"/>
            <a:cs typeface="Arial Black"/>
          </a:endParaRPr>
        </a:p>
      </dsp:txBody>
      <dsp:txXfrm>
        <a:off x="6399322" y="2582597"/>
        <a:ext cx="1424136" cy="1021663"/>
      </dsp:txXfrm>
    </dsp:sp>
    <dsp:sp modelId="{C55151B1-5979-744B-99F1-039201167FAF}">
      <dsp:nvSpPr>
        <dsp:cNvPr id="0" name=""/>
        <dsp:cNvSpPr/>
      </dsp:nvSpPr>
      <dsp:spPr>
        <a:xfrm>
          <a:off x="2808021" y="584471"/>
          <a:ext cx="5201195" cy="5201195"/>
        </a:xfrm>
        <a:prstGeom prst="pie">
          <a:avLst>
            <a:gd name="adj1" fmla="val 1800000"/>
            <a:gd name="adj2" fmla="val 5400000"/>
          </a:avLst>
        </a:prstGeom>
        <a:solidFill>
          <a:schemeClr val="accent6">
            <a:shade val="80000"/>
            <a:hueOff val="0"/>
            <a:satOff val="-13528"/>
            <a:lumOff val="135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/>
              <a:cs typeface="Arial Black"/>
            </a:rPr>
            <a:t>Interní</a:t>
          </a:r>
          <a:r>
            <a:rPr lang="en-US" sz="1600" kern="1200" dirty="0" smtClean="0">
              <a:latin typeface="Arial Black"/>
              <a:cs typeface="Arial Black"/>
            </a:rPr>
            <a:t> </a:t>
          </a:r>
          <a:r>
            <a:rPr lang="en-US" sz="1600" kern="1200" dirty="0" err="1" smtClean="0">
              <a:latin typeface="Arial Black"/>
              <a:cs typeface="Arial Black"/>
            </a:rPr>
            <a:t>síť</a:t>
          </a:r>
          <a:endParaRPr lang="en-US" sz="1600" kern="1200" dirty="0">
            <a:latin typeface="Arial Black"/>
            <a:cs typeface="Arial Black"/>
          </a:endParaRPr>
        </a:p>
      </dsp:txBody>
      <dsp:txXfrm>
        <a:off x="5532456" y="4099612"/>
        <a:ext cx="1362217" cy="1052622"/>
      </dsp:txXfrm>
    </dsp:sp>
    <dsp:sp modelId="{DA3C7884-CA3D-EB41-A429-34BC5DF06918}">
      <dsp:nvSpPr>
        <dsp:cNvPr id="0" name=""/>
        <dsp:cNvSpPr/>
      </dsp:nvSpPr>
      <dsp:spPr>
        <a:xfrm>
          <a:off x="2684183" y="584471"/>
          <a:ext cx="5201195" cy="5201195"/>
        </a:xfrm>
        <a:prstGeom prst="pie">
          <a:avLst>
            <a:gd name="adj1" fmla="val 5400000"/>
            <a:gd name="adj2" fmla="val 9000000"/>
          </a:avLst>
        </a:prstGeom>
        <a:solidFill>
          <a:schemeClr val="accent6">
            <a:shade val="80000"/>
            <a:hueOff val="0"/>
            <a:satOff val="-20293"/>
            <a:lumOff val="202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/>
              <a:cs typeface="Arial Black"/>
            </a:rPr>
            <a:t>Závazky</a:t>
          </a:r>
          <a:r>
            <a:rPr lang="en-US" sz="1600" kern="1200" dirty="0" smtClean="0">
              <a:latin typeface="Arial Black"/>
              <a:cs typeface="Arial Black"/>
            </a:rPr>
            <a:t> </a:t>
          </a:r>
          <a:r>
            <a:rPr lang="en-US" sz="1600" kern="1200" dirty="0" err="1" smtClean="0">
              <a:latin typeface="Arial Black"/>
              <a:cs typeface="Arial Black"/>
            </a:rPr>
            <a:t>zaměstnanců</a:t>
          </a:r>
          <a:endParaRPr lang="en-US" sz="1600" kern="1200" dirty="0">
            <a:latin typeface="Arial Black"/>
            <a:cs typeface="Arial Black"/>
          </a:endParaRPr>
        </a:p>
      </dsp:txBody>
      <dsp:txXfrm>
        <a:off x="3798725" y="4099612"/>
        <a:ext cx="1362217" cy="1052622"/>
      </dsp:txXfrm>
    </dsp:sp>
    <dsp:sp modelId="{65F9C518-42D5-714A-8166-999C28FE2F83}">
      <dsp:nvSpPr>
        <dsp:cNvPr id="0" name=""/>
        <dsp:cNvSpPr/>
      </dsp:nvSpPr>
      <dsp:spPr>
        <a:xfrm>
          <a:off x="2622264" y="477351"/>
          <a:ext cx="5201195" cy="5201195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shade val="80000"/>
            <a:hueOff val="0"/>
            <a:satOff val="-27057"/>
            <a:lumOff val="270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/>
              <a:cs typeface="Arial Black"/>
            </a:rPr>
            <a:t>Legislativa</a:t>
          </a:r>
          <a:endParaRPr lang="en-US" sz="1600" kern="1200" dirty="0">
            <a:latin typeface="Arial Black"/>
            <a:cs typeface="Arial Black"/>
          </a:endParaRPr>
        </a:p>
      </dsp:txBody>
      <dsp:txXfrm>
        <a:off x="2869940" y="2582597"/>
        <a:ext cx="1424136" cy="1021663"/>
      </dsp:txXfrm>
    </dsp:sp>
    <dsp:sp modelId="{29F959BF-CAD6-F548-90D5-4F86622D1F7A}">
      <dsp:nvSpPr>
        <dsp:cNvPr id="0" name=""/>
        <dsp:cNvSpPr/>
      </dsp:nvSpPr>
      <dsp:spPr>
        <a:xfrm>
          <a:off x="2684183" y="370232"/>
          <a:ext cx="5201195" cy="5201195"/>
        </a:xfrm>
        <a:prstGeom prst="pie">
          <a:avLst>
            <a:gd name="adj1" fmla="val 12600000"/>
            <a:gd name="adj2" fmla="val 16200000"/>
          </a:avLst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/>
              <a:cs typeface="Arial Black"/>
            </a:rPr>
            <a:t>Vzdělávání</a:t>
          </a:r>
          <a:endParaRPr lang="en-US" sz="1600" kern="1200" dirty="0">
            <a:latin typeface="Arial Black"/>
            <a:cs typeface="Arial Black"/>
          </a:endParaRPr>
        </a:p>
      </dsp:txBody>
      <dsp:txXfrm>
        <a:off x="3798725" y="1034622"/>
        <a:ext cx="1362217" cy="1052622"/>
      </dsp:txXfrm>
    </dsp:sp>
    <dsp:sp modelId="{5D22F7DE-D81A-9A4F-A381-5097A16B9AC4}">
      <dsp:nvSpPr>
        <dsp:cNvPr id="0" name=""/>
        <dsp:cNvSpPr/>
      </dsp:nvSpPr>
      <dsp:spPr>
        <a:xfrm>
          <a:off x="2485852" y="48253"/>
          <a:ext cx="5845152" cy="5845152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F49E4-22F4-344F-BEAF-B2F0DF462E64}">
      <dsp:nvSpPr>
        <dsp:cNvPr id="0" name=""/>
        <dsp:cNvSpPr/>
      </dsp:nvSpPr>
      <dsp:spPr>
        <a:xfrm>
          <a:off x="2547771" y="155373"/>
          <a:ext cx="5845152" cy="5845152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6">
            <a:shade val="90000"/>
            <a:hueOff val="0"/>
            <a:satOff val="-6679"/>
            <a:lumOff val="63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341FC-9130-844B-A70D-53432CF9240B}">
      <dsp:nvSpPr>
        <dsp:cNvPr id="0" name=""/>
        <dsp:cNvSpPr/>
      </dsp:nvSpPr>
      <dsp:spPr>
        <a:xfrm>
          <a:off x="2485852" y="262493"/>
          <a:ext cx="5845152" cy="5845152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6">
            <a:shade val="90000"/>
            <a:hueOff val="0"/>
            <a:satOff val="-13359"/>
            <a:lumOff val="127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AA45A-1CE0-494A-A4F9-EE4D5DDAE177}">
      <dsp:nvSpPr>
        <dsp:cNvPr id="0" name=""/>
        <dsp:cNvSpPr/>
      </dsp:nvSpPr>
      <dsp:spPr>
        <a:xfrm>
          <a:off x="2362394" y="262493"/>
          <a:ext cx="5845152" cy="5845152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6">
            <a:shade val="90000"/>
            <a:hueOff val="0"/>
            <a:satOff val="-20038"/>
            <a:lumOff val="191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A0C93-CE9C-3A4D-8AC0-2EADBEA6381F}">
      <dsp:nvSpPr>
        <dsp:cNvPr id="0" name=""/>
        <dsp:cNvSpPr/>
      </dsp:nvSpPr>
      <dsp:spPr>
        <a:xfrm>
          <a:off x="2300475" y="155373"/>
          <a:ext cx="5845152" cy="5845152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shade val="90000"/>
            <a:hueOff val="0"/>
            <a:satOff val="-26718"/>
            <a:lumOff val="255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B894D-22E8-944D-9AFC-076B12BEF5A8}">
      <dsp:nvSpPr>
        <dsp:cNvPr id="0" name=""/>
        <dsp:cNvSpPr/>
      </dsp:nvSpPr>
      <dsp:spPr>
        <a:xfrm>
          <a:off x="2362394" y="48253"/>
          <a:ext cx="5845152" cy="5845152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6">
            <a:shade val="90000"/>
            <a:hueOff val="0"/>
            <a:satOff val="-33397"/>
            <a:lumOff val="319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59A80A6B-BACD-A44B-9325-E5CAD2924D5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02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149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0713" y="509588"/>
            <a:ext cx="3605212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E1115893-3A67-DF4A-A540-D985A40BE1D5}" type="slidenum">
              <a:rPr lang="en-GB" sz="1200" b="0">
                <a:solidFill>
                  <a:schemeClr val="tx1"/>
                </a:solidFill>
                <a:latin typeface="Times New Roman" charset="0"/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‹#›</a:t>
            </a:fld>
            <a:endParaRPr lang="en-GB" sz="1200" b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r>
              <a:rPr lang="cs-CZ" dirty="0" smtClean="0">
                <a:latin typeface="Times New Roman" charset="0"/>
              </a:rPr>
              <a:t>O</a:t>
            </a:r>
            <a:r>
              <a:rPr lang="cs-CZ" baseline="0" dirty="0" smtClean="0">
                <a:latin typeface="Times New Roman" charset="0"/>
              </a:rPr>
              <a:t> Čem to je – o mém pohledu </a:t>
            </a:r>
            <a:endParaRPr lang="cs-CZ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Uvedeno</a:t>
            </a:r>
            <a:r>
              <a:rPr lang="en-US" dirty="0" smtClean="0"/>
              <a:t> </a:t>
            </a:r>
            <a:r>
              <a:rPr lang="en-US" dirty="0" err="1" smtClean="0"/>
              <a:t>zde</a:t>
            </a:r>
            <a:r>
              <a:rPr lang="en-US" dirty="0" smtClean="0"/>
              <a:t>, </a:t>
            </a:r>
            <a:r>
              <a:rPr lang="en-US" dirty="0" err="1" smtClean="0"/>
              <a:t>možná</a:t>
            </a:r>
            <a:r>
              <a:rPr lang="en-US" dirty="0" smtClean="0"/>
              <a:t> to </a:t>
            </a:r>
            <a:r>
              <a:rPr lang="en-US" dirty="0" err="1" smtClean="0"/>
              <a:t>spadá</a:t>
            </a:r>
            <a:r>
              <a:rPr lang="en-US" dirty="0" smtClean="0"/>
              <a:t> do </a:t>
            </a:r>
            <a:r>
              <a:rPr lang="en-US" dirty="0" err="1" smtClean="0"/>
              <a:t>legislavity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O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jde</a:t>
            </a:r>
            <a:endParaRPr lang="en-US" dirty="0" smtClean="0"/>
          </a:p>
          <a:p>
            <a:r>
              <a:rPr lang="en-US" dirty="0" err="1" smtClean="0"/>
              <a:t>Seznam.cz</a:t>
            </a:r>
            <a:r>
              <a:rPr lang="en-US" dirty="0" smtClean="0"/>
              <a:t> </a:t>
            </a:r>
            <a:r>
              <a:rPr lang="en-US" dirty="0" err="1" smtClean="0"/>
              <a:t>podporuje</a:t>
            </a:r>
            <a:r>
              <a:rPr lang="en-US" dirty="0" smtClean="0"/>
              <a:t> 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pomáhá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všem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stranám</a:t>
            </a:r>
            <a:r>
              <a:rPr lang="en-US" baseline="0" dirty="0" smtClean="0"/>
              <a:t> (hacker – </a:t>
            </a:r>
            <a:r>
              <a:rPr lang="en-US" baseline="0" dirty="0" err="1" smtClean="0"/>
              <a:t>uspokojení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uživatel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vyšší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bezpečnost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provozovatel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lepší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sužby</a:t>
            </a:r>
            <a:r>
              <a:rPr lang="en-US" baseline="0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Toto </a:t>
            </a:r>
            <a:r>
              <a:rPr lang="en-US" dirty="0" err="1" smtClean="0"/>
              <a:t>téma</a:t>
            </a:r>
            <a:r>
              <a:rPr lang="en-US" dirty="0" smtClean="0"/>
              <a:t> se </a:t>
            </a:r>
            <a:r>
              <a:rPr lang="en-US" dirty="0" err="1" smtClean="0"/>
              <a:t>týká</a:t>
            </a:r>
            <a:r>
              <a:rPr lang="en-US" dirty="0" smtClean="0"/>
              <a:t> </a:t>
            </a:r>
            <a:r>
              <a:rPr lang="en-US" dirty="0" err="1" smtClean="0"/>
              <a:t>částečně</a:t>
            </a:r>
            <a:r>
              <a:rPr lang="en-US" dirty="0" smtClean="0"/>
              <a:t> </a:t>
            </a:r>
            <a:r>
              <a:rPr lang="en-US" dirty="0" err="1" smtClean="0"/>
              <a:t>legislativy</a:t>
            </a:r>
            <a:r>
              <a:rPr lang="en-US" dirty="0" smtClean="0"/>
              <a:t> a </a:t>
            </a:r>
            <a:r>
              <a:rPr lang="en-US" dirty="0" err="1" smtClean="0"/>
              <a:t>částečně</a:t>
            </a:r>
            <a:r>
              <a:rPr lang="en-US" dirty="0" smtClean="0"/>
              <a:t> </a:t>
            </a:r>
            <a:r>
              <a:rPr lang="en-US" dirty="0" err="1" smtClean="0"/>
              <a:t>bezpečnosti</a:t>
            </a:r>
            <a:endParaRPr lang="en-US" dirty="0" smtClean="0"/>
          </a:p>
          <a:p>
            <a:r>
              <a:rPr lang="en-US" baseline="0" dirty="0" err="1" smtClean="0"/>
              <a:t>Limitujeme</a:t>
            </a:r>
            <a:r>
              <a:rPr lang="en-US" baseline="0" dirty="0" smtClean="0"/>
              <a:t> “windows </a:t>
            </a:r>
            <a:r>
              <a:rPr lang="en-US" baseline="0" dirty="0" err="1" smtClean="0"/>
              <a:t>svět</a:t>
            </a:r>
            <a:r>
              <a:rPr lang="en-US" baseline="0" dirty="0" smtClean="0"/>
              <a:t>” z </a:t>
            </a:r>
            <a:r>
              <a:rPr lang="en-US" baseline="0" dirty="0" err="1" smtClean="0"/>
              <a:t>hledika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práv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možností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instalovat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věci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počítač</a:t>
            </a:r>
            <a:endParaRPr lang="en-US" baseline="0" dirty="0" smtClean="0"/>
          </a:p>
          <a:p>
            <a:r>
              <a:rPr lang="en-US" baseline="0" dirty="0" smtClean="0"/>
              <a:t>  - je to </a:t>
            </a:r>
            <a:r>
              <a:rPr lang="en-US" baseline="0" dirty="0" err="1" smtClean="0"/>
              <a:t>jen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pomocník</a:t>
            </a:r>
            <a:r>
              <a:rPr lang="en-US" baseline="0" dirty="0" smtClean="0"/>
              <a:t>” v </a:t>
            </a:r>
            <a:r>
              <a:rPr lang="en-US" baseline="0" dirty="0" err="1" smtClean="0"/>
              <a:t>bezpečnosti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spíše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řeší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neznalost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uživatelů</a:t>
            </a:r>
            <a:endParaRPr lang="en-US" baseline="0" dirty="0" smtClean="0"/>
          </a:p>
          <a:p>
            <a:r>
              <a:rPr lang="en-US" baseline="0" dirty="0" smtClean="0"/>
              <a:t>SW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audit SW</a:t>
            </a:r>
          </a:p>
          <a:p>
            <a:r>
              <a:rPr lang="en-US" baseline="0" dirty="0" err="1" smtClean="0"/>
              <a:t>Antivirové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řešení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centrální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Citlivé</a:t>
            </a:r>
            <a:r>
              <a:rPr lang="en-US" dirty="0" smtClean="0"/>
              <a:t> </a:t>
            </a:r>
            <a:r>
              <a:rPr lang="en-US" dirty="0" err="1" smtClean="0"/>
              <a:t>téma</a:t>
            </a:r>
            <a:r>
              <a:rPr lang="en-US" dirty="0" smtClean="0"/>
              <a:t> z </a:t>
            </a:r>
            <a:r>
              <a:rPr lang="en-US" dirty="0" err="1" smtClean="0"/>
              <a:t>pohledu</a:t>
            </a:r>
            <a:r>
              <a:rPr lang="en-US" dirty="0" smtClean="0"/>
              <a:t> </a:t>
            </a:r>
            <a:r>
              <a:rPr lang="en-US" dirty="0" err="1" smtClean="0"/>
              <a:t>ochrany</a:t>
            </a:r>
            <a:r>
              <a:rPr lang="en-US" dirty="0" smtClean="0"/>
              <a:t> </a:t>
            </a:r>
            <a:r>
              <a:rPr lang="en-US" dirty="0" err="1" smtClean="0"/>
              <a:t>soukromí</a:t>
            </a:r>
            <a:endParaRPr lang="en-US" dirty="0" smtClean="0"/>
          </a:p>
          <a:p>
            <a:r>
              <a:rPr lang="en-US" baseline="0" dirty="0" smtClean="0"/>
              <a:t> - </a:t>
            </a:r>
            <a:r>
              <a:rPr lang="en-US" baseline="0" dirty="0" err="1" smtClean="0"/>
              <a:t>zajímá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nás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jen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případě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prohřešků</a:t>
            </a:r>
            <a:r>
              <a:rPr lang="en-US" baseline="0" dirty="0" smtClean="0"/>
              <a:t>, z </a:t>
            </a:r>
            <a:r>
              <a:rPr lang="en-US" baseline="0" dirty="0" err="1" smtClean="0"/>
              <a:t>mého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pohledu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pozor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legislativu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Dlouhou</a:t>
            </a:r>
            <a:r>
              <a:rPr lang="en-US" dirty="0" smtClean="0"/>
              <a:t> </a:t>
            </a:r>
            <a:r>
              <a:rPr lang="en-US" dirty="0" err="1" smtClean="0"/>
              <a:t>dobu</a:t>
            </a:r>
            <a:r>
              <a:rPr lang="en-US" dirty="0" smtClean="0"/>
              <a:t> </a:t>
            </a:r>
            <a:r>
              <a:rPr lang="en-US" dirty="0" err="1" smtClean="0"/>
              <a:t>jen</a:t>
            </a:r>
            <a:r>
              <a:rPr lang="en-US" dirty="0" smtClean="0"/>
              <a:t> pro </a:t>
            </a:r>
            <a:r>
              <a:rPr lang="en-US" dirty="0" err="1" smtClean="0"/>
              <a:t>technickou</a:t>
            </a:r>
            <a:r>
              <a:rPr lang="en-US" dirty="0" smtClean="0"/>
              <a:t> </a:t>
            </a:r>
            <a:r>
              <a:rPr lang="en-US" dirty="0" err="1" smtClean="0"/>
              <a:t>část</a:t>
            </a:r>
            <a:endParaRPr lang="en-US" dirty="0" smtClean="0"/>
          </a:p>
          <a:p>
            <a:r>
              <a:rPr lang="en-US" dirty="0" err="1" smtClean="0"/>
              <a:t>Postupně</a:t>
            </a:r>
            <a:r>
              <a:rPr lang="en-US" dirty="0" smtClean="0"/>
              <a:t> s </a:t>
            </a:r>
            <a:r>
              <a:rPr lang="en-US" dirty="0" err="1" smtClean="0"/>
              <a:t>rozvojem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rozšířeno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firmu</a:t>
            </a:r>
            <a:endParaRPr lang="en-US" baseline="0" dirty="0" smtClean="0"/>
          </a:p>
          <a:p>
            <a:r>
              <a:rPr lang="en-US" baseline="0" dirty="0" smtClean="0"/>
              <a:t>  - agenda </a:t>
            </a:r>
            <a:r>
              <a:rPr lang="en-US" baseline="0" dirty="0" err="1" smtClean="0"/>
              <a:t>spojená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vydáváním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obnovou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certifikátů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Dříve</a:t>
            </a:r>
            <a:r>
              <a:rPr lang="en-US" dirty="0" smtClean="0"/>
              <a:t> </a:t>
            </a:r>
            <a:r>
              <a:rPr lang="en-US" dirty="0" err="1" smtClean="0"/>
              <a:t>problém</a:t>
            </a:r>
            <a:r>
              <a:rPr lang="en-US" dirty="0" smtClean="0"/>
              <a:t> s </a:t>
            </a:r>
            <a:r>
              <a:rPr lang="en-US" dirty="0" err="1" smtClean="0"/>
              <a:t>ukončenými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zaměstnanci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jejich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přístupy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různých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systémů</a:t>
            </a:r>
            <a:endParaRPr lang="en-US" baseline="0" dirty="0" smtClean="0"/>
          </a:p>
          <a:p>
            <a:r>
              <a:rPr lang="en-US" baseline="0" dirty="0" smtClean="0"/>
              <a:t> - </a:t>
            </a:r>
            <a:r>
              <a:rPr lang="en-US" baseline="0" dirty="0" err="1" smtClean="0"/>
              <a:t>zavedení</a:t>
            </a:r>
            <a:r>
              <a:rPr lang="en-US" baseline="0" dirty="0" smtClean="0"/>
              <a:t> AD a </a:t>
            </a:r>
            <a:r>
              <a:rPr lang="en-US" baseline="0" dirty="0" err="1" smtClean="0"/>
              <a:t>konsolidace</a:t>
            </a:r>
            <a:r>
              <a:rPr lang="en-US" baseline="0" dirty="0" smtClean="0"/>
              <a:t> admin </a:t>
            </a:r>
            <a:r>
              <a:rPr lang="en-US" baseline="0" dirty="0" err="1" smtClean="0"/>
              <a:t>systémů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jednodná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autentizace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Napojení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našich</a:t>
            </a:r>
            <a:r>
              <a:rPr lang="en-US" baseline="0" dirty="0" smtClean="0"/>
              <a:t> admin </a:t>
            </a:r>
            <a:r>
              <a:rPr lang="en-US" baseline="0" dirty="0" err="1" smtClean="0"/>
              <a:t>systémů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AD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Data </a:t>
            </a:r>
            <a:r>
              <a:rPr lang="en-US" baseline="0" dirty="0" err="1" smtClean="0"/>
              <a:t>zpracovávaná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helpdeskem</a:t>
            </a:r>
            <a:endParaRPr lang="en-US" baseline="0" dirty="0" smtClean="0"/>
          </a:p>
          <a:p>
            <a:r>
              <a:rPr lang="en-US" baseline="0" dirty="0" smtClean="0"/>
              <a:t>  - </a:t>
            </a:r>
            <a:r>
              <a:rPr lang="en-US" baseline="0" dirty="0" err="1" smtClean="0"/>
              <a:t>osobní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údaje</a:t>
            </a:r>
            <a:endParaRPr lang="en-US" baseline="0" dirty="0" smtClean="0"/>
          </a:p>
          <a:p>
            <a:r>
              <a:rPr lang="en-US" baseline="0" dirty="0" smtClean="0"/>
              <a:t> - </a:t>
            </a:r>
            <a:r>
              <a:rPr lang="en-US" baseline="0" dirty="0" err="1" smtClean="0"/>
              <a:t>žádosti</a:t>
            </a:r>
            <a:r>
              <a:rPr lang="en-US" baseline="0" dirty="0" smtClean="0"/>
              <a:t> PČR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Přístup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a test</a:t>
            </a:r>
          </a:p>
          <a:p>
            <a:r>
              <a:rPr lang="en-US" baseline="0" dirty="0" err="1" smtClean="0"/>
              <a:t>Anonymizace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údajů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provozu</a:t>
            </a:r>
            <a:endParaRPr lang="en-US" baseline="0" dirty="0" smtClean="0"/>
          </a:p>
          <a:p>
            <a:r>
              <a:rPr lang="en-US" baseline="0" dirty="0" err="1" smtClean="0"/>
              <a:t>Autorizované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služby</a:t>
            </a:r>
            <a:r>
              <a:rPr lang="en-US" baseline="0" dirty="0" smtClean="0"/>
              <a:t> – a </a:t>
            </a:r>
            <a:r>
              <a:rPr lang="en-US" baseline="0" dirty="0" err="1" smtClean="0"/>
              <a:t>osoby</a:t>
            </a:r>
            <a:r>
              <a:rPr lang="en-US" baseline="0" dirty="0" smtClean="0"/>
              <a:t>  - </a:t>
            </a:r>
            <a:r>
              <a:rPr lang="en-US" baseline="0" dirty="0" err="1" smtClean="0"/>
              <a:t>ručí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změny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kodu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Provozní</a:t>
            </a:r>
            <a:r>
              <a:rPr lang="en-US" dirty="0" smtClean="0"/>
              <a:t> </a:t>
            </a:r>
            <a:r>
              <a:rPr lang="en-US" dirty="0" err="1" smtClean="0"/>
              <a:t>zopdovědnost</a:t>
            </a:r>
            <a:r>
              <a:rPr lang="en-US" dirty="0" smtClean="0"/>
              <a:t> – </a:t>
            </a:r>
            <a:r>
              <a:rPr lang="en-US" dirty="0" err="1" smtClean="0"/>
              <a:t>zálohování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osobní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údaje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foremní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údaje</a:t>
            </a:r>
            <a:endParaRPr lang="en-US" baseline="0" dirty="0" smtClean="0"/>
          </a:p>
          <a:p>
            <a:r>
              <a:rPr lang="en-US" baseline="0" dirty="0" err="1" smtClean="0"/>
              <a:t>Chráněné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služby</a:t>
            </a:r>
            <a:endParaRPr lang="en-US" baseline="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Plníme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povinost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zákona</a:t>
            </a:r>
            <a:endParaRPr lang="en-US" baseline="0" dirty="0" smtClean="0"/>
          </a:p>
          <a:p>
            <a:r>
              <a:rPr lang="en-US" baseline="0" dirty="0" err="1" smtClean="0"/>
              <a:t>Pomáháme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závažných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případů</a:t>
            </a:r>
            <a:endParaRPr lang="en-US" baseline="0" dirty="0" smtClean="0"/>
          </a:p>
          <a:p>
            <a:r>
              <a:rPr lang="en-US" baseline="0" dirty="0" err="1" smtClean="0"/>
              <a:t>Bráníme</a:t>
            </a:r>
            <a:r>
              <a:rPr lang="en-US" baseline="0" dirty="0" smtClean="0"/>
              <a:t> se “</a:t>
            </a:r>
            <a:r>
              <a:rPr lang="en-US" baseline="0" dirty="0" err="1" smtClean="0"/>
              <a:t>buzeraci</a:t>
            </a:r>
            <a:r>
              <a:rPr lang="en-US" baseline="0" dirty="0" smtClean="0"/>
              <a:t>” – </a:t>
            </a:r>
            <a:r>
              <a:rPr lang="en-US" baseline="0" dirty="0" err="1" smtClean="0"/>
              <a:t>přílišné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operativě</a:t>
            </a:r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Registrace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UOOZ</a:t>
            </a:r>
          </a:p>
          <a:p>
            <a:r>
              <a:rPr lang="en-US" baseline="0" dirty="0" err="1" smtClean="0"/>
              <a:t>Moc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osobních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údajů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nevlastníme</a:t>
            </a:r>
            <a:endParaRPr lang="en-US" baseline="0" dirty="0" smtClean="0"/>
          </a:p>
          <a:p>
            <a:r>
              <a:rPr lang="en-US" baseline="0" dirty="0" err="1" smtClean="0"/>
              <a:t>Snažíme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nikomu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neposkytovat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jen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základě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rozhodnutí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soudce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70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Náš</a:t>
            </a:r>
            <a:r>
              <a:rPr lang="en-US" dirty="0" smtClean="0"/>
              <a:t> content</a:t>
            </a:r>
          </a:p>
          <a:p>
            <a:r>
              <a:rPr lang="en-US" dirty="0" err="1" smtClean="0"/>
              <a:t>Cizí</a:t>
            </a:r>
            <a:r>
              <a:rPr lang="en-US" dirty="0" smtClean="0"/>
              <a:t> content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našich</a:t>
            </a:r>
            <a:r>
              <a:rPr lang="en-US" dirty="0" smtClean="0"/>
              <a:t> </a:t>
            </a:r>
            <a:r>
              <a:rPr lang="en-US" dirty="0" err="1" smtClean="0"/>
              <a:t>službách</a:t>
            </a:r>
            <a:endParaRPr lang="en-US" dirty="0" smtClean="0"/>
          </a:p>
          <a:p>
            <a:r>
              <a:rPr lang="en-US" dirty="0" err="1" smtClean="0"/>
              <a:t>Legální</a:t>
            </a:r>
            <a:r>
              <a:rPr lang="en-US" dirty="0" smtClean="0"/>
              <a:t> SW u </a:t>
            </a:r>
            <a:r>
              <a:rPr lang="en-US" dirty="0" err="1" smtClean="0"/>
              <a:t>našich</a:t>
            </a:r>
            <a:r>
              <a:rPr lang="en-US" dirty="0" smtClean="0"/>
              <a:t> </a:t>
            </a:r>
            <a:r>
              <a:rPr lang="en-US" dirty="0" err="1" smtClean="0"/>
              <a:t>zaměsntanců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r>
              <a:rPr lang="en-US" baseline="0" dirty="0" smtClean="0"/>
              <a:t> pro </a:t>
            </a:r>
            <a:r>
              <a:rPr lang="en-US" baseline="0" dirty="0" err="1" smtClean="0"/>
              <a:t>kontext</a:t>
            </a:r>
            <a:r>
              <a:rPr lang="en-US" baseline="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Základem</a:t>
            </a:r>
            <a:r>
              <a:rPr lang="en-US" dirty="0" smtClean="0"/>
              <a:t> je </a:t>
            </a:r>
            <a:r>
              <a:rPr lang="en-US" dirty="0" err="1" smtClean="0"/>
              <a:t>prevence</a:t>
            </a:r>
            <a:endParaRPr lang="en-US" dirty="0" smtClean="0"/>
          </a:p>
          <a:p>
            <a:r>
              <a:rPr lang="en-US" dirty="0" err="1" smtClean="0"/>
              <a:t>Dobré</a:t>
            </a:r>
            <a:r>
              <a:rPr lang="en-US" dirty="0" smtClean="0"/>
              <a:t>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návyky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ochrana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vstupů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výstupů</a:t>
            </a:r>
            <a:endParaRPr lang="en-US" baseline="0" dirty="0" smtClean="0"/>
          </a:p>
          <a:p>
            <a:r>
              <a:rPr lang="en-US" baseline="0" dirty="0" err="1" smtClean="0"/>
              <a:t>Vhodný</a:t>
            </a:r>
            <a:r>
              <a:rPr lang="en-US" baseline="0" dirty="0" smtClean="0"/>
              <a:t> framework </a:t>
            </a:r>
          </a:p>
          <a:p>
            <a:r>
              <a:rPr lang="en-US" baseline="0" dirty="0" err="1" smtClean="0"/>
              <a:t>Třetí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oči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soom.cz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Nástroje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SCP – ne pro </a:t>
            </a:r>
            <a:r>
              <a:rPr lang="en-US" baseline="0" dirty="0" err="1" smtClean="0"/>
              <a:t>produkční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prostředí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Zachovat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maximální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flexibilitu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chráněné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služby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jde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peníze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jsou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předmětem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finančního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auditu</a:t>
            </a:r>
            <a:endParaRPr lang="en-US" baseline="0" dirty="0" smtClean="0"/>
          </a:p>
          <a:p>
            <a:r>
              <a:rPr lang="en-US" dirty="0" err="1" smtClean="0"/>
              <a:t>Autorizované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osoby</a:t>
            </a:r>
            <a:r>
              <a:rPr lang="en-US" baseline="0" dirty="0" smtClean="0"/>
              <a:t> pro </a:t>
            </a:r>
            <a:r>
              <a:rPr lang="en-US" baseline="0" dirty="0" err="1" smtClean="0"/>
              <a:t>commity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RTčka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spoléháme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třetí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oči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interně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nebo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externím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spolupracovníkem</a:t>
            </a:r>
            <a:endParaRPr lang="en-US" baseline="0" dirty="0" smtClean="0"/>
          </a:p>
          <a:p>
            <a:r>
              <a:rPr lang="en-US" baseline="0" dirty="0" err="1" smtClean="0"/>
              <a:t>Nástroje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Formálně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moc</a:t>
            </a:r>
            <a:r>
              <a:rPr lang="en-US" baseline="0" dirty="0" smtClean="0"/>
              <a:t>, pro XSS </a:t>
            </a:r>
            <a:r>
              <a:rPr lang="en-US" baseline="0" dirty="0" err="1" smtClean="0"/>
              <a:t>alespoń</a:t>
            </a:r>
            <a:r>
              <a:rPr lang="en-US" baseline="0" dirty="0" smtClean="0"/>
              <a:t> CSP (Content Security Policy) v reporting </a:t>
            </a:r>
            <a:r>
              <a:rPr lang="en-US" baseline="0" dirty="0" err="1" smtClean="0"/>
              <a:t>modu</a:t>
            </a:r>
            <a:endParaRPr lang="en-US" baseline="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Něco</a:t>
            </a:r>
            <a:r>
              <a:rPr lang="en-US" dirty="0" smtClean="0"/>
              <a:t>, co 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mělo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být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standardem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pískoviště</a:t>
            </a:r>
            <a:r>
              <a:rPr lang="en-US" baseline="0" dirty="0" smtClean="0"/>
              <a:t> pro </a:t>
            </a:r>
            <a:r>
              <a:rPr lang="en-US" baseline="0" dirty="0" err="1" smtClean="0"/>
              <a:t>vývojáře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pískoviště</a:t>
            </a:r>
            <a:r>
              <a:rPr lang="en-US" baseline="0" dirty="0" smtClean="0"/>
              <a:t> pro </a:t>
            </a:r>
            <a:r>
              <a:rPr lang="en-US" baseline="0" dirty="0" err="1" smtClean="0"/>
              <a:t>provoz</a:t>
            </a:r>
            <a:endParaRPr lang="en-US" baseline="0" dirty="0" smtClean="0"/>
          </a:p>
          <a:p>
            <a:r>
              <a:rPr lang="en-US" baseline="0" dirty="0" err="1" smtClean="0"/>
              <a:t>Vývojové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prostředí</a:t>
            </a:r>
            <a:r>
              <a:rPr lang="en-US" baseline="0" dirty="0" smtClean="0"/>
              <a:t> -  </a:t>
            </a:r>
            <a:r>
              <a:rPr lang="en-US" baseline="0" dirty="0" err="1" smtClean="0"/>
              <a:t>anonymizace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provozu</a:t>
            </a:r>
            <a:endParaRPr lang="en-US" baseline="0" dirty="0" smtClean="0"/>
          </a:p>
          <a:p>
            <a:r>
              <a:rPr lang="en-US" baseline="0" dirty="0" err="1" smtClean="0"/>
              <a:t>Vývoj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přístup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provozní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sítě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fyzicky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oddělena</a:t>
            </a:r>
            <a:r>
              <a:rPr lang="en-US" baseline="0" dirty="0" smtClean="0"/>
              <a:t>); </a:t>
            </a:r>
            <a:r>
              <a:rPr lang="en-US" baseline="0" dirty="0" err="1" smtClean="0"/>
              <a:t>výjimky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existují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např</a:t>
            </a:r>
            <a:r>
              <a:rPr lang="en-US" baseline="0" dirty="0" smtClean="0"/>
              <a:t>. Spec. </a:t>
            </a:r>
            <a:r>
              <a:rPr lang="en-US" baseline="0" dirty="0" err="1" smtClean="0"/>
              <a:t>služby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určitých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portechg</a:t>
            </a:r>
            <a:endParaRPr lang="en-US" baseline="0" dirty="0" smtClean="0"/>
          </a:p>
          <a:p>
            <a:r>
              <a:rPr lang="en-US" baseline="0" dirty="0" err="1" smtClean="0"/>
              <a:t>Vše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přes</a:t>
            </a:r>
            <a:r>
              <a:rPr lang="en-US" baseline="0" dirty="0" smtClean="0"/>
              <a:t> RT (</a:t>
            </a:r>
            <a:r>
              <a:rPr lang="en-US" baseline="0" dirty="0" err="1" smtClean="0"/>
              <a:t>instlace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nebo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žádosti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změny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konfiguraci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či</a:t>
            </a:r>
            <a:r>
              <a:rPr lang="en-US" baseline="0" dirty="0" smtClean="0"/>
              <a:t> DB)</a:t>
            </a:r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Speciální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služby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omezeným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přístupem</a:t>
            </a:r>
            <a:endParaRPr lang="en-US" baseline="0" dirty="0" smtClean="0"/>
          </a:p>
          <a:p>
            <a:r>
              <a:rPr lang="en-US" baseline="0" dirty="0" err="1" smtClean="0"/>
              <a:t>Vše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logováno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externí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stroje</a:t>
            </a:r>
            <a:endParaRPr lang="en-US" baseline="0" dirty="0" smtClean="0"/>
          </a:p>
          <a:p>
            <a:r>
              <a:rPr lang="en-US" baseline="0" dirty="0" err="1" smtClean="0"/>
              <a:t>Autorizované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osoby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požadavky</a:t>
            </a:r>
            <a:r>
              <a:rPr lang="en-US" baseline="0" dirty="0" smtClean="0"/>
              <a:t> od </a:t>
            </a:r>
            <a:r>
              <a:rPr lang="en-US" baseline="0" dirty="0" err="1" smtClean="0"/>
              <a:t>autorizovaných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osob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Operační</a:t>
            </a:r>
            <a:r>
              <a:rPr lang="en-US" dirty="0" smtClean="0"/>
              <a:t> </a:t>
            </a:r>
            <a:r>
              <a:rPr lang="en-US" dirty="0" err="1" smtClean="0"/>
              <a:t>systémy</a:t>
            </a:r>
            <a:r>
              <a:rPr lang="en-US" dirty="0" smtClean="0"/>
              <a:t> v </a:t>
            </a:r>
            <a:r>
              <a:rPr lang="en-US" dirty="0" err="1" smtClean="0"/>
              <a:t>aktuálních</a:t>
            </a:r>
            <a:r>
              <a:rPr lang="en-US" dirty="0" smtClean="0"/>
              <a:t> </a:t>
            </a:r>
            <a:r>
              <a:rPr lang="en-US" dirty="0" err="1" smtClean="0"/>
              <a:t>verzích</a:t>
            </a:r>
            <a:r>
              <a:rPr lang="en-US" dirty="0" smtClean="0"/>
              <a:t>, to se </a:t>
            </a:r>
            <a:r>
              <a:rPr lang="en-US" dirty="0" err="1" smtClean="0"/>
              <a:t>týká</a:t>
            </a:r>
            <a:r>
              <a:rPr lang="en-US" dirty="0" smtClean="0"/>
              <a:t> I “</a:t>
            </a:r>
            <a:r>
              <a:rPr lang="en-US" dirty="0" err="1" smtClean="0"/>
              <a:t>systémových</a:t>
            </a:r>
            <a:r>
              <a:rPr lang="en-US" dirty="0" smtClean="0"/>
              <a:t> </a:t>
            </a:r>
            <a:r>
              <a:rPr lang="en-US" dirty="0" err="1" smtClean="0"/>
              <a:t>programů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V </a:t>
            </a:r>
            <a:r>
              <a:rPr lang="en-US" dirty="0" err="1" smtClean="0"/>
              <a:t>případě</a:t>
            </a:r>
            <a:r>
              <a:rPr lang="en-US" dirty="0" smtClean="0"/>
              <a:t> </a:t>
            </a:r>
            <a:r>
              <a:rPr lang="en-US" dirty="0" err="1" smtClean="0"/>
              <a:t>potřeby</a:t>
            </a:r>
            <a:r>
              <a:rPr lang="en-US" dirty="0" smtClean="0"/>
              <a:t> I request do </a:t>
            </a:r>
            <a:r>
              <a:rPr lang="en-US" dirty="0" err="1" smtClean="0"/>
              <a:t>vývoje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aktualizace</a:t>
            </a:r>
            <a:r>
              <a:rPr lang="en-US" dirty="0" smtClean="0"/>
              <a:t> (</a:t>
            </a:r>
            <a:r>
              <a:rPr lang="en-US" dirty="0" err="1" smtClean="0"/>
              <a:t>např</a:t>
            </a:r>
            <a:r>
              <a:rPr lang="en-US" dirty="0" smtClean="0"/>
              <a:t>. </a:t>
            </a:r>
            <a:r>
              <a:rPr lang="en-US" dirty="0" err="1" smtClean="0"/>
              <a:t>Sdílené</a:t>
            </a:r>
            <a:r>
              <a:rPr lang="en-US" dirty="0" smtClean="0"/>
              <a:t> </a:t>
            </a:r>
            <a:r>
              <a:rPr lang="en-US" dirty="0" err="1" smtClean="0"/>
              <a:t>knihovny</a:t>
            </a:r>
            <a:r>
              <a:rPr lang="en-US" dirty="0" smtClean="0"/>
              <a:t>)</a:t>
            </a:r>
          </a:p>
          <a:p>
            <a:r>
              <a:rPr lang="en-US" dirty="0" smtClean="0"/>
              <a:t>	- </a:t>
            </a:r>
            <a:r>
              <a:rPr lang="en-US" dirty="0" err="1" smtClean="0"/>
              <a:t>nelze</a:t>
            </a:r>
            <a:r>
              <a:rPr lang="en-US" dirty="0" smtClean="0"/>
              <a:t> </a:t>
            </a:r>
            <a:r>
              <a:rPr lang="en-US" dirty="0" err="1" smtClean="0"/>
              <a:t>nemít</a:t>
            </a:r>
            <a:r>
              <a:rPr lang="en-US" dirty="0" smtClean="0"/>
              <a:t> up-to-date </a:t>
            </a:r>
            <a:r>
              <a:rPr lang="en-US" dirty="0" err="1" smtClean="0"/>
              <a:t>systém</a:t>
            </a:r>
            <a:r>
              <a:rPr lang="en-US" dirty="0" smtClean="0"/>
              <a:t> (</a:t>
            </a:r>
            <a:r>
              <a:rPr lang="en-US" dirty="0" err="1" smtClean="0"/>
              <a:t>prohřešek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4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8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23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97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1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45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1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33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8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37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28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84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28" name="Picture 11" descr="pru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46950"/>
            <a:ext cx="10693400" cy="2143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2" descr="pes2008_lupa_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19" t="28613" r="20428"/>
          <a:stretch>
            <a:fillRect/>
          </a:stretch>
        </p:blipFill>
        <p:spPr bwMode="auto">
          <a:xfrm>
            <a:off x="4476750" y="4144963"/>
            <a:ext cx="3848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C:\Documents and Settings\pavel.snizek\Plocha\2011\koncept CI 2011\ci_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775" y="6519863"/>
            <a:ext cx="20653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876299" y="1182688"/>
            <a:ext cx="9346821" cy="27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>
            <a:lvl1pPr defTabSz="995363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1pPr>
            <a:lvl2pPr marL="742950" indent="-285750" defTabSz="995363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2pPr>
            <a:lvl3pPr marL="1143000" indent="-228600" defTabSz="995363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3pPr>
            <a:lvl4pPr marL="1600200" indent="-228600" defTabSz="995363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4pPr>
            <a:lvl5pPr marL="2057400" indent="-228600" defTabSz="995363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cs-CZ" sz="5400" dirty="0" smtClean="0">
                <a:solidFill>
                  <a:srgbClr val="CC0000"/>
                </a:solidFill>
              </a:rPr>
              <a:t>Bezpečnost (a související) </a:t>
            </a:r>
          </a:p>
          <a:p>
            <a:r>
              <a:rPr lang="cs-CZ" sz="5400" dirty="0" smtClean="0">
                <a:solidFill>
                  <a:srgbClr val="CC0000"/>
                </a:solidFill>
              </a:rPr>
              <a:t>z pohledu „</a:t>
            </a:r>
            <a:r>
              <a:rPr lang="cs-CZ" sz="5400" dirty="0" err="1" smtClean="0">
                <a:solidFill>
                  <a:srgbClr val="CC0000"/>
                </a:solidFill>
              </a:rPr>
              <a:t>topíka</a:t>
            </a:r>
            <a:r>
              <a:rPr lang="cs-CZ" sz="5400" dirty="0" smtClean="0">
                <a:solidFill>
                  <a:srgbClr val="CC0000"/>
                </a:solidFill>
              </a:rPr>
              <a:t>“</a:t>
            </a:r>
            <a:endParaRPr lang="cs-CZ" sz="5400" dirty="0">
              <a:solidFill>
                <a:srgbClr val="CC0000"/>
              </a:solidFill>
            </a:endParaRPr>
          </a:p>
          <a:p>
            <a:r>
              <a:rPr lang="cs-CZ" sz="3600" b="0" dirty="0" smtClean="0">
                <a:solidFill>
                  <a:srgbClr val="606060"/>
                </a:solidFill>
              </a:rPr>
              <a:t>V otevřené a neformální firmě</a:t>
            </a:r>
            <a:endParaRPr lang="cs-CZ" sz="3600" b="0" dirty="0">
              <a:solidFill>
                <a:srgbClr val="606060"/>
              </a:solidFill>
            </a:endParaRPr>
          </a:p>
          <a:p>
            <a:r>
              <a:rPr lang="cs-CZ" sz="2600" b="0" dirty="0" smtClean="0">
                <a:solidFill>
                  <a:srgbClr val="606060"/>
                </a:solidFill>
              </a:rPr>
              <a:t>Vlastimil Pečínka</a:t>
            </a:r>
            <a:endParaRPr lang="cs-CZ" sz="2600" b="0" dirty="0">
              <a:solidFill>
                <a:srgbClr val="606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83953" y="3318966"/>
            <a:ext cx="2525501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Provoz</a:t>
            </a:r>
            <a:endParaRPr lang="cs-CZ" sz="54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1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1926930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Provoz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9809" y="3318966"/>
            <a:ext cx="6533798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Oddělené prostředí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5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1926930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Provoz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08" y="3318966"/>
            <a:ext cx="5725997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Chráněné služby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0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1926930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Provoz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498" y="3318966"/>
            <a:ext cx="8574432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Bezpečnostní aktualizace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5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1926930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Provoz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9628" y="3318966"/>
            <a:ext cx="5034175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Etický </a:t>
            </a:r>
            <a:r>
              <a:rPr lang="cs-CZ" sz="54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hacking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3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06485" y="3318966"/>
            <a:ext cx="3480440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Interní síť</a:t>
            </a:r>
            <a:endParaRPr lang="cs-CZ" sz="54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4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2646878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Interní síť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7683" y="3318966"/>
            <a:ext cx="5918057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 na počítačích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7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2646878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Interní síť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3152" y="3318966"/>
            <a:ext cx="5147112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Monitoring sítě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2646878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Interní síť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2441" y="3318966"/>
            <a:ext cx="1608546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VPN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2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2646878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Interní síť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7233" y="3318966"/>
            <a:ext cx="5418971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Active</a:t>
            </a:r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54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directory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4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Medico-marketing?</a:t>
            </a:r>
            <a:endParaRPr lang="en-US" dirty="0"/>
          </a:p>
        </p:txBody>
      </p:sp>
      <p:pic>
        <p:nvPicPr>
          <p:cNvPr id="6" name="Picture 5" descr="CC00054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41" y="3423625"/>
            <a:ext cx="2078805" cy="2996284"/>
          </a:xfrm>
          <a:prstGeom prst="rect">
            <a:avLst/>
          </a:prstGeom>
        </p:spPr>
      </p:pic>
      <p:pic>
        <p:nvPicPr>
          <p:cNvPr id="7" name="Picture 6" descr="AA021257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054" y="1769270"/>
            <a:ext cx="3121256" cy="2843879"/>
          </a:xfrm>
          <a:prstGeom prst="rect">
            <a:avLst/>
          </a:prstGeom>
        </p:spPr>
      </p:pic>
      <p:pic>
        <p:nvPicPr>
          <p:cNvPr id="8" name="Picture 7" descr="AA023118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922" y="3408024"/>
            <a:ext cx="2761580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9367" y="3318966"/>
            <a:ext cx="7574685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Závazky zaměstnanců</a:t>
            </a:r>
            <a:endParaRPr lang="cs-CZ" sz="54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568867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Závazky zaměstnanců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857" y="3318966"/>
            <a:ext cx="3263709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Helpdesk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2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568867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Závazky zaměstnanců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0595" y="3318966"/>
            <a:ext cx="2032227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Vývoj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8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5688677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Závazky zaměstnanců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7323" y="3318966"/>
            <a:ext cx="8458791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Systémoví administrátoři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7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32577" y="3318966"/>
            <a:ext cx="3828267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Legislativa</a:t>
            </a:r>
            <a:endParaRPr lang="cs-CZ" sz="54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9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290025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Legislativa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2772" y="3318966"/>
            <a:ext cx="6187887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Spolupráce s PČR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8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290025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Legislativa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5089" y="3318966"/>
            <a:ext cx="8303250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Ochrana osobních údajů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7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2900253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Legislativa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8438" y="3318966"/>
            <a:ext cx="8536562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Ochrana autorských práv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5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7475" y="3318966"/>
            <a:ext cx="8478478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Vzdělávání zaměstnanc</a:t>
            </a:r>
            <a:r>
              <a:rPr lang="cs-CZ" sz="5400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ů</a:t>
            </a:r>
          </a:p>
        </p:txBody>
      </p:sp>
    </p:spTree>
    <p:extLst>
      <p:ext uri="{BB962C8B-B14F-4D97-AF65-F5344CB8AC3E}">
        <p14:creationId xmlns:p14="http://schemas.microsoft.com/office/powerpoint/2010/main" val="24422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6363140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Vzdělávání zaměstnanců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2891" y="3318966"/>
            <a:ext cx="7227647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Best </a:t>
            </a:r>
            <a:r>
              <a:rPr lang="cs-CZ" sz="54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practice</a:t>
            </a:r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54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sharing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Medico-marketing?</a:t>
            </a:r>
            <a:endParaRPr lang="en-US" dirty="0"/>
          </a:p>
        </p:txBody>
      </p:sp>
      <p:pic>
        <p:nvPicPr>
          <p:cNvPr id="4" name="Content Placeholder 3" descr="Snímek obrazovky 2012-02-01 v 21.02.39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344" y="1365468"/>
            <a:ext cx="8762674" cy="5877725"/>
          </a:xfrm>
        </p:spPr>
      </p:pic>
    </p:spTree>
    <p:extLst>
      <p:ext uri="{BB962C8B-B14F-4D97-AF65-F5344CB8AC3E}">
        <p14:creationId xmlns:p14="http://schemas.microsoft.com/office/powerpoint/2010/main" val="7373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6363140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Vzdělávání zaměstnanců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5124" y="3318966"/>
            <a:ext cx="1723173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Dluh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1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pavel.snizek\Plocha\2011\koncept CI 2011\ci_krasty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288" y="3990975"/>
            <a:ext cx="2801937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876300" y="1182688"/>
            <a:ext cx="79327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defTabSz="995363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1pPr>
            <a:lvl2pPr marL="742950" indent="-285750" defTabSz="995363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2pPr>
            <a:lvl3pPr marL="1143000" indent="-228600" defTabSz="995363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3pPr>
            <a:lvl4pPr marL="1600200" indent="-228600" defTabSz="995363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4pPr>
            <a:lvl5pPr marL="2057400" indent="-228600" defTabSz="995363" eaLnBrk="0" hangingPunct="0"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ED1B1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cs-CZ" sz="4800" dirty="0">
                <a:solidFill>
                  <a:srgbClr val="CC0000"/>
                </a:solidFill>
              </a:rPr>
              <a:t>Děkuji za pozornost…</a:t>
            </a:r>
          </a:p>
          <a:p>
            <a:r>
              <a:rPr lang="cs-CZ" sz="2600" b="0" dirty="0" smtClean="0">
                <a:solidFill>
                  <a:srgbClr val="606060"/>
                </a:solidFill>
              </a:rPr>
              <a:t>Vlastimil Pečínka</a:t>
            </a:r>
            <a:endParaRPr lang="cs-CZ" sz="2600" b="0" dirty="0">
              <a:solidFill>
                <a:srgbClr val="606060"/>
              </a:solidFill>
            </a:endParaRPr>
          </a:p>
        </p:txBody>
      </p:sp>
      <p:pic>
        <p:nvPicPr>
          <p:cNvPr id="4100" name="Picture 5" descr="C:\Documents and Settings\pavel.snizek\Plocha\2011\koncept CI 2011\ci_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775" y="6519863"/>
            <a:ext cx="20653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pavel.snizek\Plocha\2011\koncept CI 2011\ci_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624138"/>
            <a:ext cx="56483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O čem to bude</a:t>
            </a:r>
            <a:endParaRPr lang="cs-CZ" dirty="0">
              <a:latin typeface="Arial" charset="0"/>
            </a:endParaRPr>
          </a:p>
        </p:txBody>
      </p:sp>
      <p:pic>
        <p:nvPicPr>
          <p:cNvPr id="3076" name="Picture 5" descr="C:\Documents and Settings\pavel.snizek\Plocha\2011\koncept CI 2011\ci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775" y="6519863"/>
            <a:ext cx="20653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0152668"/>
              </p:ext>
            </p:extLst>
          </p:nvPr>
        </p:nvGraphicFramePr>
        <p:xfrm>
          <a:off x="0" y="1047860"/>
          <a:ext cx="10693400" cy="619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36" y="539460"/>
            <a:ext cx="3175000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474" y="1857565"/>
            <a:ext cx="950877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charset="2"/>
              <a:buChar char="q"/>
            </a:pPr>
            <a:r>
              <a:rPr lang="en-US" sz="4400" dirty="0" smtClean="0"/>
              <a:t>800+ </a:t>
            </a:r>
            <a:r>
              <a:rPr lang="en-US" sz="4400" dirty="0" err="1" smtClean="0"/>
              <a:t>zaměstnanců</a:t>
            </a:r>
            <a:endParaRPr lang="en-US" sz="4400" dirty="0" smtClean="0"/>
          </a:p>
          <a:p>
            <a:pPr marL="1143000" lvl="1" indent="-685800">
              <a:buFont typeface="Wingdings" charset="2"/>
              <a:buChar char="§"/>
            </a:pPr>
            <a:r>
              <a:rPr lang="en-US" sz="3200" dirty="0" smtClean="0"/>
              <a:t>260 v IT</a:t>
            </a:r>
          </a:p>
          <a:p>
            <a:pPr marL="1143000" lvl="1" indent="-685800">
              <a:buFont typeface="Wingdings" charset="2"/>
              <a:buChar char="§"/>
            </a:pPr>
            <a:endParaRPr lang="en-US" sz="3200" dirty="0"/>
          </a:p>
          <a:p>
            <a:pPr marL="685800" indent="-685800">
              <a:buFont typeface="Wingdings" charset="2"/>
              <a:buChar char="q"/>
            </a:pPr>
            <a:r>
              <a:rPr lang="en-US" sz="4400" dirty="0" smtClean="0"/>
              <a:t>12 </a:t>
            </a:r>
            <a:r>
              <a:rPr lang="en-US" sz="4400" dirty="0" err="1" smtClean="0"/>
              <a:t>lokalit</a:t>
            </a:r>
            <a:r>
              <a:rPr lang="en-US" sz="4400" dirty="0" smtClean="0"/>
              <a:t> </a:t>
            </a:r>
            <a:r>
              <a:rPr lang="en-US" sz="4400" dirty="0" err="1" smtClean="0"/>
              <a:t>po</a:t>
            </a:r>
            <a:r>
              <a:rPr lang="en-US" sz="4400" dirty="0" smtClean="0"/>
              <a:t> ČR</a:t>
            </a:r>
          </a:p>
          <a:p>
            <a:pPr marL="1143000" lvl="1" indent="-685800">
              <a:buFont typeface="Wingdings" charset="2"/>
              <a:buChar char="§"/>
            </a:pPr>
            <a:r>
              <a:rPr lang="en-US" sz="3200" dirty="0"/>
              <a:t>3 </a:t>
            </a:r>
            <a:r>
              <a:rPr lang="en-US" sz="3200" dirty="0" err="1" smtClean="0"/>
              <a:t>vývojové</a:t>
            </a:r>
            <a:endParaRPr lang="en-US" sz="3200" dirty="0" smtClean="0"/>
          </a:p>
          <a:p>
            <a:pPr marL="1143000" lvl="1" indent="-685800">
              <a:buFont typeface="Wingdings" charset="2"/>
              <a:buChar char="§"/>
            </a:pPr>
            <a:endParaRPr lang="en-US" sz="3200" dirty="0"/>
          </a:p>
          <a:p>
            <a:pPr marL="685800" indent="-685800">
              <a:buFont typeface="Wingdings" charset="2"/>
              <a:buChar char="q"/>
            </a:pPr>
            <a:r>
              <a:rPr lang="en-US" sz="4400" dirty="0" smtClean="0"/>
              <a:t>50+ </a:t>
            </a:r>
            <a:r>
              <a:rPr lang="en-US" sz="4400" dirty="0" err="1" smtClean="0"/>
              <a:t>služeb</a:t>
            </a:r>
            <a:endParaRPr lang="en-US" sz="4400" dirty="0" smtClean="0"/>
          </a:p>
          <a:p>
            <a:pPr marL="1143000" lvl="1" indent="-685800">
              <a:buFont typeface="Wingdings" charset="2"/>
              <a:buChar char="§"/>
            </a:pPr>
            <a:r>
              <a:rPr lang="en-US" sz="3200" dirty="0" err="1"/>
              <a:t>tisícovky</a:t>
            </a:r>
            <a:r>
              <a:rPr lang="en-US" sz="3200" dirty="0"/>
              <a:t> </a:t>
            </a:r>
            <a:r>
              <a:rPr lang="en-US" sz="3200" dirty="0" err="1"/>
              <a:t>systémů</a:t>
            </a:r>
            <a:endParaRPr lang="en-US" sz="3200" dirty="0"/>
          </a:p>
          <a:p>
            <a:pPr marL="1143000" lvl="1" indent="-685800">
              <a:buFont typeface="Wingdings" charset="2"/>
              <a:buChar char="§"/>
            </a:pPr>
            <a:r>
              <a:rPr lang="en-US" sz="3200" dirty="0"/>
              <a:t>2 </a:t>
            </a:r>
            <a:r>
              <a:rPr lang="en-US" sz="3200" dirty="0" err="1"/>
              <a:t>datová</a:t>
            </a:r>
            <a:r>
              <a:rPr lang="en-US" sz="3200" dirty="0"/>
              <a:t> </a:t>
            </a:r>
            <a:r>
              <a:rPr lang="en-US" sz="3200" dirty="0" err="1"/>
              <a:t>centra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5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68831" y="3318966"/>
            <a:ext cx="5155741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Vývoj software</a:t>
            </a:r>
            <a:endParaRPr lang="cs-CZ" sz="54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6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389080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Vývoj software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5279" y="3318966"/>
            <a:ext cx="7382850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Základem je prevence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1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389080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Vývoj software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08" y="3318966"/>
            <a:ext cx="5725997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Chráněné služby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3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167" y="492920"/>
            <a:ext cx="3890809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Vývoj software</a:t>
            </a:r>
            <a:endParaRPr lang="cs-CZ" sz="4000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8874" y="3318966"/>
            <a:ext cx="2955669" cy="92333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Nástroje</a:t>
            </a:r>
            <a:endParaRPr lang="cs-CZ" sz="54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znam_šablona">
  <a:themeElements>
    <a:clrScheme name="~659783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~65978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500" b="1" i="0" u="none" strike="noStrike" cap="none" normalizeH="0" baseline="0" smtClean="0">
            <a:ln>
              <a:noFill/>
            </a:ln>
            <a:solidFill>
              <a:srgbClr val="ED1B1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500" b="1" i="0" u="none" strike="noStrike" cap="none" normalizeH="0" baseline="0" smtClean="0">
            <a:ln>
              <a:noFill/>
            </a:ln>
            <a:solidFill>
              <a:srgbClr val="ED1B1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65978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seznam_šablona.potx</Template>
  <TotalTime>207</TotalTime>
  <Words>590</Words>
  <Application>Microsoft Macintosh PowerPoint</Application>
  <PresentationFormat>Custom</PresentationFormat>
  <Paragraphs>122</Paragraphs>
  <Slides>32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seznam_šablona</vt:lpstr>
      <vt:lpstr>PowerPoint Presentation</vt:lpstr>
      <vt:lpstr>Medico-marketing?</vt:lpstr>
      <vt:lpstr>Medico-marketing?</vt:lpstr>
      <vt:lpstr>O čem to bude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Seznam.cz,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Seznam</dc:creator>
  <cp:lastModifiedBy>Vlastimil Pečínka</cp:lastModifiedBy>
  <cp:revision>80</cp:revision>
  <dcterms:created xsi:type="dcterms:W3CDTF">2008-05-12T12:48:30Z</dcterms:created>
  <dcterms:modified xsi:type="dcterms:W3CDTF">2012-02-06T07:11:15Z</dcterms:modified>
</cp:coreProperties>
</file>